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handoutMasterIdLst>
    <p:handoutMasterId r:id="rId72"/>
  </p:handoutMasterIdLst>
  <p:sldIdLst>
    <p:sldId id="307" r:id="rId2"/>
    <p:sldId id="308" r:id="rId3"/>
    <p:sldId id="309" r:id="rId4"/>
    <p:sldId id="310" r:id="rId5"/>
    <p:sldId id="311" r:id="rId6"/>
    <p:sldId id="312" r:id="rId7"/>
    <p:sldId id="319" r:id="rId8"/>
    <p:sldId id="315" r:id="rId9"/>
    <p:sldId id="317" r:id="rId10"/>
    <p:sldId id="318" r:id="rId11"/>
    <p:sldId id="322" r:id="rId12"/>
    <p:sldId id="323" r:id="rId13"/>
    <p:sldId id="324" r:id="rId14"/>
    <p:sldId id="325" r:id="rId15"/>
    <p:sldId id="327" r:id="rId16"/>
    <p:sldId id="328" r:id="rId17"/>
    <p:sldId id="329" r:id="rId18"/>
    <p:sldId id="326" r:id="rId19"/>
    <p:sldId id="330" r:id="rId20"/>
    <p:sldId id="321" r:id="rId21"/>
    <p:sldId id="320" r:id="rId22"/>
    <p:sldId id="334" r:id="rId23"/>
    <p:sldId id="331" r:id="rId24"/>
    <p:sldId id="332" r:id="rId25"/>
    <p:sldId id="333" r:id="rId26"/>
    <p:sldId id="335" r:id="rId27"/>
    <p:sldId id="337" r:id="rId28"/>
    <p:sldId id="339" r:id="rId29"/>
    <p:sldId id="340" r:id="rId30"/>
    <p:sldId id="338" r:id="rId31"/>
    <p:sldId id="341" r:id="rId32"/>
    <p:sldId id="377" r:id="rId33"/>
    <p:sldId id="378" r:id="rId34"/>
    <p:sldId id="379" r:id="rId35"/>
    <p:sldId id="316" r:id="rId36"/>
    <p:sldId id="343" r:id="rId37"/>
    <p:sldId id="344" r:id="rId38"/>
    <p:sldId id="345" r:id="rId39"/>
    <p:sldId id="342" r:id="rId40"/>
    <p:sldId id="348" r:id="rId41"/>
    <p:sldId id="349" r:id="rId42"/>
    <p:sldId id="350" r:id="rId43"/>
    <p:sldId id="351" r:id="rId44"/>
    <p:sldId id="352" r:id="rId45"/>
    <p:sldId id="353" r:id="rId46"/>
    <p:sldId id="354" r:id="rId47"/>
    <p:sldId id="313" r:id="rId48"/>
    <p:sldId id="356" r:id="rId49"/>
    <p:sldId id="357" r:id="rId50"/>
    <p:sldId id="358" r:id="rId51"/>
    <p:sldId id="359" r:id="rId52"/>
    <p:sldId id="360" r:id="rId53"/>
    <p:sldId id="361" r:id="rId54"/>
    <p:sldId id="355" r:id="rId55"/>
    <p:sldId id="362" r:id="rId56"/>
    <p:sldId id="363" r:id="rId57"/>
    <p:sldId id="366" r:id="rId58"/>
    <p:sldId id="367" r:id="rId59"/>
    <p:sldId id="368" r:id="rId60"/>
    <p:sldId id="365" r:id="rId61"/>
    <p:sldId id="369" r:id="rId62"/>
    <p:sldId id="370" r:id="rId63"/>
    <p:sldId id="371" r:id="rId64"/>
    <p:sldId id="372" r:id="rId65"/>
    <p:sldId id="374" r:id="rId66"/>
    <p:sldId id="373" r:id="rId67"/>
    <p:sldId id="375" r:id="rId68"/>
    <p:sldId id="376" r:id="rId69"/>
    <p:sldId id="380"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195" autoAdjust="0"/>
  </p:normalViewPr>
  <p:slideViewPr>
    <p:cSldViewPr snapToGrid="0" snapToObjects="1">
      <p:cViewPr>
        <p:scale>
          <a:sx n="50" d="100"/>
          <a:sy n="50" d="100"/>
        </p:scale>
        <p:origin x="2874" y="67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75" d="100"/>
          <a:sy n="75" d="100"/>
        </p:scale>
        <p:origin x="293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90"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D2B6E4-190B-4B15-BDC7-762EE38262F5}" type="doc">
      <dgm:prSet loTypeId="urn:microsoft.com/office/officeart/2008/layout/HorizontalMultiLevelHierarchy" loCatId="hierarchy" qsTypeId="urn:microsoft.com/office/officeart/2005/8/quickstyle/simple1" qsCatId="simple" csTypeId="urn:microsoft.com/office/officeart/2005/8/colors/accent1_4" csCatId="accent1" phldr="1"/>
      <dgm:spPr/>
      <dgm:t>
        <a:bodyPr/>
        <a:lstStyle/>
        <a:p>
          <a:endParaRPr lang="en-US"/>
        </a:p>
      </dgm:t>
    </dgm:pt>
    <dgm:pt modelId="{253B3CE5-7E7E-4BA8-B4DD-E0083AB898E0}">
      <dgm:prSet phldrT="[Text]" custT="1"/>
      <dgm:spPr/>
      <dgm:t>
        <a:bodyPr/>
        <a:lstStyle/>
        <a:p>
          <a:r>
            <a:rPr lang="en-US" sz="1800" b="1" dirty="0" smtClean="0"/>
            <a:t>Qualities</a:t>
          </a:r>
          <a:endParaRPr lang="en-US" sz="1800" b="1" dirty="0"/>
        </a:p>
      </dgm:t>
    </dgm:pt>
    <dgm:pt modelId="{42DAE699-3B30-4AD6-BBBF-94566F353199}" type="parTrans" cxnId="{6CDCFC9F-F6BE-48CB-9404-2CB6DAB2BD1B}">
      <dgm:prSet/>
      <dgm:spPr/>
      <dgm:t>
        <a:bodyPr/>
        <a:lstStyle/>
        <a:p>
          <a:endParaRPr lang="en-US" sz="2800"/>
        </a:p>
      </dgm:t>
    </dgm:pt>
    <dgm:pt modelId="{B9FFD84C-C907-4B4A-962D-CD53FC95E855}" type="sibTrans" cxnId="{6CDCFC9F-F6BE-48CB-9404-2CB6DAB2BD1B}">
      <dgm:prSet/>
      <dgm:spPr/>
      <dgm:t>
        <a:bodyPr/>
        <a:lstStyle/>
        <a:p>
          <a:endParaRPr lang="en-US" sz="2800"/>
        </a:p>
      </dgm:t>
    </dgm:pt>
    <dgm:pt modelId="{0016C069-B79A-49B6-A63D-F3D56D2BED95}">
      <dgm:prSet phldrT="[Text]" custT="1"/>
      <dgm:spPr/>
      <dgm:t>
        <a:bodyPr/>
        <a:lstStyle/>
        <a:p>
          <a:r>
            <a:rPr lang="en-US" sz="1000" dirty="0"/>
            <a:t>Quality in use</a:t>
          </a:r>
        </a:p>
      </dgm:t>
    </dgm:pt>
    <dgm:pt modelId="{8C2F7040-850B-4561-9ED5-A0B4C8BB4F29}" type="parTrans" cxnId="{6D81AF60-EDBE-445B-9770-6FF39D32C8EF}">
      <dgm:prSet custT="1"/>
      <dgm:spPr/>
      <dgm:t>
        <a:bodyPr/>
        <a:lstStyle/>
        <a:p>
          <a:endParaRPr lang="en-US" sz="900"/>
        </a:p>
      </dgm:t>
    </dgm:pt>
    <dgm:pt modelId="{758B58DD-9A62-4BF1-B79B-9E91BBFD9B93}" type="sibTrans" cxnId="{6D81AF60-EDBE-445B-9770-6FF39D32C8EF}">
      <dgm:prSet/>
      <dgm:spPr/>
      <dgm:t>
        <a:bodyPr/>
        <a:lstStyle/>
        <a:p>
          <a:endParaRPr lang="en-US" sz="2800"/>
        </a:p>
      </dgm:t>
    </dgm:pt>
    <dgm:pt modelId="{B32D7A62-5607-443E-AE69-A9B3C975498A}">
      <dgm:prSet phldrT="[Text]" custT="1"/>
      <dgm:spPr/>
      <dgm:t>
        <a:bodyPr/>
        <a:lstStyle/>
        <a:p>
          <a:r>
            <a:rPr lang="en-US" sz="1000" dirty="0"/>
            <a:t>Product quality</a:t>
          </a:r>
        </a:p>
      </dgm:t>
    </dgm:pt>
    <dgm:pt modelId="{E03D5795-4CF7-45A6-BC95-F4AC21B3ADAB}" type="parTrans" cxnId="{AF46E870-CDF1-40C5-974A-32ADE943DC54}">
      <dgm:prSet custT="1"/>
      <dgm:spPr/>
      <dgm:t>
        <a:bodyPr/>
        <a:lstStyle/>
        <a:p>
          <a:endParaRPr lang="en-US" sz="900"/>
        </a:p>
      </dgm:t>
    </dgm:pt>
    <dgm:pt modelId="{BC7F4930-DDE0-4D68-9299-DEAE638B69B8}" type="sibTrans" cxnId="{AF46E870-CDF1-40C5-974A-32ADE943DC54}">
      <dgm:prSet/>
      <dgm:spPr/>
      <dgm:t>
        <a:bodyPr/>
        <a:lstStyle/>
        <a:p>
          <a:endParaRPr lang="en-US" sz="2800"/>
        </a:p>
      </dgm:t>
    </dgm:pt>
    <dgm:pt modelId="{F059BB7F-6945-4818-818A-89318E2A16EF}">
      <dgm:prSet phldrT="[Text]" custT="1"/>
      <dgm:spPr/>
      <dgm:t>
        <a:bodyPr/>
        <a:lstStyle/>
        <a:p>
          <a:r>
            <a:rPr lang="en-US" sz="1000" dirty="0"/>
            <a:t>Process </a:t>
          </a:r>
          <a:r>
            <a:rPr lang="en-US" sz="1000" dirty="0" smtClean="0"/>
            <a:t>Quality</a:t>
          </a:r>
          <a:endParaRPr lang="en-US" sz="1000" dirty="0"/>
        </a:p>
      </dgm:t>
    </dgm:pt>
    <dgm:pt modelId="{5FC977BC-05F7-4B6A-AFF6-A640BC62921D}" type="parTrans" cxnId="{2F58F9DE-D4DB-4767-80E0-967439B39DA6}">
      <dgm:prSet custT="1"/>
      <dgm:spPr/>
      <dgm:t>
        <a:bodyPr/>
        <a:lstStyle/>
        <a:p>
          <a:endParaRPr lang="en-US" sz="900"/>
        </a:p>
      </dgm:t>
    </dgm:pt>
    <dgm:pt modelId="{436C812B-4509-40EC-A5DA-B5BC0E33ED12}" type="sibTrans" cxnId="{2F58F9DE-D4DB-4767-80E0-967439B39DA6}">
      <dgm:prSet/>
      <dgm:spPr/>
      <dgm:t>
        <a:bodyPr/>
        <a:lstStyle/>
        <a:p>
          <a:endParaRPr lang="en-US" sz="2800"/>
        </a:p>
      </dgm:t>
    </dgm:pt>
    <dgm:pt modelId="{77F40CB2-6537-4082-ACFA-015C2D06EB31}">
      <dgm:prSet phldrT="[Text]" custT="1"/>
      <dgm:spPr/>
      <dgm:t>
        <a:bodyPr/>
        <a:lstStyle/>
        <a:p>
          <a:r>
            <a:rPr lang="en-US" sz="1000"/>
            <a:t>Effectiveness</a:t>
          </a:r>
          <a:endParaRPr lang="en-US" sz="1000" dirty="0"/>
        </a:p>
      </dgm:t>
    </dgm:pt>
    <dgm:pt modelId="{E754E6EE-1542-40AD-A8CB-F7DA69AC4990}" type="parTrans" cxnId="{91DAE866-DB30-45E2-8E94-9FB49C281CDE}">
      <dgm:prSet custT="1"/>
      <dgm:spPr/>
      <dgm:t>
        <a:bodyPr/>
        <a:lstStyle/>
        <a:p>
          <a:endParaRPr lang="en-US" sz="900"/>
        </a:p>
      </dgm:t>
    </dgm:pt>
    <dgm:pt modelId="{E49D1934-7CD7-4C69-A982-C57DD711F69D}" type="sibTrans" cxnId="{91DAE866-DB30-45E2-8E94-9FB49C281CDE}">
      <dgm:prSet/>
      <dgm:spPr/>
      <dgm:t>
        <a:bodyPr/>
        <a:lstStyle/>
        <a:p>
          <a:endParaRPr lang="en-US" sz="2800"/>
        </a:p>
      </dgm:t>
    </dgm:pt>
    <dgm:pt modelId="{3AACAC4E-646B-4A63-BE9C-A3F01CB69498}">
      <dgm:prSet custT="1"/>
      <dgm:spPr/>
      <dgm:t>
        <a:bodyPr/>
        <a:lstStyle/>
        <a:p>
          <a:r>
            <a:rPr lang="en-US" sz="1000" dirty="0"/>
            <a:t>Efficiency</a:t>
          </a:r>
        </a:p>
      </dgm:t>
    </dgm:pt>
    <dgm:pt modelId="{DEEC010A-3991-4062-BC68-9D20DC56ECE4}" type="parTrans" cxnId="{4371862F-0149-43BD-A616-67FF77E88441}">
      <dgm:prSet custT="1"/>
      <dgm:spPr/>
      <dgm:t>
        <a:bodyPr/>
        <a:lstStyle/>
        <a:p>
          <a:endParaRPr lang="en-US" sz="900"/>
        </a:p>
      </dgm:t>
    </dgm:pt>
    <dgm:pt modelId="{34E837B5-C1DE-4708-8DE4-D647556FF652}" type="sibTrans" cxnId="{4371862F-0149-43BD-A616-67FF77E88441}">
      <dgm:prSet/>
      <dgm:spPr/>
      <dgm:t>
        <a:bodyPr/>
        <a:lstStyle/>
        <a:p>
          <a:endParaRPr lang="en-US" sz="2800"/>
        </a:p>
      </dgm:t>
    </dgm:pt>
    <dgm:pt modelId="{7FCCE231-A277-41C0-AAE6-7A63ED49B36A}">
      <dgm:prSet custT="1"/>
      <dgm:spPr/>
      <dgm:t>
        <a:bodyPr/>
        <a:lstStyle/>
        <a:p>
          <a:r>
            <a:rPr lang="en-US" sz="1000" dirty="0"/>
            <a:t>Satisfaction</a:t>
          </a:r>
        </a:p>
      </dgm:t>
    </dgm:pt>
    <dgm:pt modelId="{BD2903D4-8DAF-449C-81F4-05E64D794D5E}" type="parTrans" cxnId="{CEB0D39D-E592-4BFF-926B-F21F192F9C62}">
      <dgm:prSet custT="1"/>
      <dgm:spPr/>
      <dgm:t>
        <a:bodyPr/>
        <a:lstStyle/>
        <a:p>
          <a:endParaRPr lang="en-US" sz="900"/>
        </a:p>
      </dgm:t>
    </dgm:pt>
    <dgm:pt modelId="{EEAE4738-579A-47FD-9329-51D6F3016B0B}" type="sibTrans" cxnId="{CEB0D39D-E592-4BFF-926B-F21F192F9C62}">
      <dgm:prSet/>
      <dgm:spPr/>
      <dgm:t>
        <a:bodyPr/>
        <a:lstStyle/>
        <a:p>
          <a:endParaRPr lang="en-US" sz="2800"/>
        </a:p>
      </dgm:t>
    </dgm:pt>
    <dgm:pt modelId="{2F0718D5-E7D2-45FB-B983-F9F65978224C}">
      <dgm:prSet custT="1"/>
      <dgm:spPr/>
      <dgm:t>
        <a:bodyPr/>
        <a:lstStyle/>
        <a:p>
          <a:r>
            <a:rPr lang="en-US" sz="1000" dirty="0"/>
            <a:t>Freedom from </a:t>
          </a:r>
          <a:r>
            <a:rPr lang="en-US" sz="1000" dirty="0" smtClean="0"/>
            <a:t>risk / safety</a:t>
          </a:r>
          <a:endParaRPr lang="en-US" sz="1000" dirty="0"/>
        </a:p>
      </dgm:t>
    </dgm:pt>
    <dgm:pt modelId="{F9701597-59FD-41B7-B7EA-1AC82A905FB1}" type="parTrans" cxnId="{8C67E96C-608D-45E4-B684-F28D519B3696}">
      <dgm:prSet custT="1"/>
      <dgm:spPr/>
      <dgm:t>
        <a:bodyPr/>
        <a:lstStyle/>
        <a:p>
          <a:endParaRPr lang="en-US" sz="900"/>
        </a:p>
      </dgm:t>
    </dgm:pt>
    <dgm:pt modelId="{6B1A0D8A-31BB-4E29-AED6-00269DFAF579}" type="sibTrans" cxnId="{8C67E96C-608D-45E4-B684-F28D519B3696}">
      <dgm:prSet/>
      <dgm:spPr/>
      <dgm:t>
        <a:bodyPr/>
        <a:lstStyle/>
        <a:p>
          <a:endParaRPr lang="en-US" sz="2800"/>
        </a:p>
      </dgm:t>
    </dgm:pt>
    <dgm:pt modelId="{BC2D3344-BD74-4E63-BC6D-D02D58CD14AC}">
      <dgm:prSet phldrT="[Text]" custT="1"/>
      <dgm:spPr/>
      <dgm:t>
        <a:bodyPr/>
        <a:lstStyle/>
        <a:p>
          <a:r>
            <a:rPr lang="en-US" sz="1000" dirty="0"/>
            <a:t>Functional suitability</a:t>
          </a:r>
        </a:p>
      </dgm:t>
    </dgm:pt>
    <dgm:pt modelId="{13650435-8C5B-47EB-AB84-29D2C1689D77}" type="parTrans" cxnId="{137074DE-1C97-4D84-9F77-8AB8B1217439}">
      <dgm:prSet custT="1"/>
      <dgm:spPr/>
      <dgm:t>
        <a:bodyPr/>
        <a:lstStyle/>
        <a:p>
          <a:endParaRPr lang="en-US" sz="900"/>
        </a:p>
      </dgm:t>
    </dgm:pt>
    <dgm:pt modelId="{A7A70F11-B121-4FAA-8C5D-8BCE8D81333C}" type="sibTrans" cxnId="{137074DE-1C97-4D84-9F77-8AB8B1217439}">
      <dgm:prSet/>
      <dgm:spPr/>
      <dgm:t>
        <a:bodyPr/>
        <a:lstStyle/>
        <a:p>
          <a:endParaRPr lang="en-US" sz="2800"/>
        </a:p>
      </dgm:t>
    </dgm:pt>
    <dgm:pt modelId="{97265FBD-13B4-49CF-AC03-EC11FF1BDDA1}">
      <dgm:prSet custT="1"/>
      <dgm:spPr/>
      <dgm:t>
        <a:bodyPr/>
        <a:lstStyle/>
        <a:p>
          <a:r>
            <a:rPr lang="en-US" sz="1000" dirty="0"/>
            <a:t>Performance efficiency</a:t>
          </a:r>
        </a:p>
      </dgm:t>
    </dgm:pt>
    <dgm:pt modelId="{3E8235EE-5673-47FC-91BF-DFE2392A85EA}" type="parTrans" cxnId="{072A465F-8B37-4C54-BE6F-F290775D1D3B}">
      <dgm:prSet custT="1"/>
      <dgm:spPr/>
      <dgm:t>
        <a:bodyPr/>
        <a:lstStyle/>
        <a:p>
          <a:endParaRPr lang="en-US" sz="900"/>
        </a:p>
      </dgm:t>
    </dgm:pt>
    <dgm:pt modelId="{5CC98A69-EBFB-4C6A-9654-82C3D6134A2F}" type="sibTrans" cxnId="{072A465F-8B37-4C54-BE6F-F290775D1D3B}">
      <dgm:prSet/>
      <dgm:spPr/>
      <dgm:t>
        <a:bodyPr/>
        <a:lstStyle/>
        <a:p>
          <a:endParaRPr lang="en-US" sz="2800"/>
        </a:p>
      </dgm:t>
    </dgm:pt>
    <dgm:pt modelId="{FE94C073-6F6E-4FC4-9AEF-58D605F6AC8F}">
      <dgm:prSet custT="1"/>
      <dgm:spPr/>
      <dgm:t>
        <a:bodyPr/>
        <a:lstStyle/>
        <a:p>
          <a:r>
            <a:rPr lang="en-US" sz="1000" dirty="0"/>
            <a:t>Compatibility</a:t>
          </a:r>
        </a:p>
      </dgm:t>
    </dgm:pt>
    <dgm:pt modelId="{6A8C7ABB-C007-411E-AFFC-B97C96DF6C7A}" type="parTrans" cxnId="{87851057-3292-4970-9178-3DC410C6D4D4}">
      <dgm:prSet custT="1"/>
      <dgm:spPr/>
      <dgm:t>
        <a:bodyPr/>
        <a:lstStyle/>
        <a:p>
          <a:endParaRPr lang="en-US" sz="900"/>
        </a:p>
      </dgm:t>
    </dgm:pt>
    <dgm:pt modelId="{A77FCDB5-D393-40DA-98A1-AF5D12BBF65D}" type="sibTrans" cxnId="{87851057-3292-4970-9178-3DC410C6D4D4}">
      <dgm:prSet/>
      <dgm:spPr/>
      <dgm:t>
        <a:bodyPr/>
        <a:lstStyle/>
        <a:p>
          <a:endParaRPr lang="en-US" sz="2800"/>
        </a:p>
      </dgm:t>
    </dgm:pt>
    <dgm:pt modelId="{6C206B81-E34D-4F39-84E1-32A7BE17C8F5}">
      <dgm:prSet custT="1"/>
      <dgm:spPr/>
      <dgm:t>
        <a:bodyPr/>
        <a:lstStyle/>
        <a:p>
          <a:r>
            <a:rPr lang="en-US" sz="1000" dirty="0"/>
            <a:t>Usability</a:t>
          </a:r>
        </a:p>
      </dgm:t>
    </dgm:pt>
    <dgm:pt modelId="{BF1A27D3-A6D2-4C0A-81AA-9BB17F9B963C}" type="parTrans" cxnId="{41422B0C-3D8D-42ED-AA4C-732B833095B4}">
      <dgm:prSet custT="1"/>
      <dgm:spPr/>
      <dgm:t>
        <a:bodyPr/>
        <a:lstStyle/>
        <a:p>
          <a:endParaRPr lang="en-US" sz="900"/>
        </a:p>
      </dgm:t>
    </dgm:pt>
    <dgm:pt modelId="{69D07FBD-B531-46A0-B7B9-5BBCA52D3AF9}" type="sibTrans" cxnId="{41422B0C-3D8D-42ED-AA4C-732B833095B4}">
      <dgm:prSet/>
      <dgm:spPr/>
      <dgm:t>
        <a:bodyPr/>
        <a:lstStyle/>
        <a:p>
          <a:endParaRPr lang="en-US" sz="2800"/>
        </a:p>
      </dgm:t>
    </dgm:pt>
    <dgm:pt modelId="{AB442340-FFAB-4EE8-8C71-C445FD9E1128}">
      <dgm:prSet custT="1"/>
      <dgm:spPr/>
      <dgm:t>
        <a:bodyPr/>
        <a:lstStyle/>
        <a:p>
          <a:r>
            <a:rPr lang="en-US" sz="1000" dirty="0"/>
            <a:t>Dependability</a:t>
          </a:r>
        </a:p>
      </dgm:t>
    </dgm:pt>
    <dgm:pt modelId="{ECC23A6C-C784-4D91-B7DC-87BC8AC61DA5}" type="parTrans" cxnId="{5264613A-0CE8-44B3-8269-3884CED533FD}">
      <dgm:prSet custT="1"/>
      <dgm:spPr/>
      <dgm:t>
        <a:bodyPr/>
        <a:lstStyle/>
        <a:p>
          <a:endParaRPr lang="en-US" sz="900"/>
        </a:p>
      </dgm:t>
    </dgm:pt>
    <dgm:pt modelId="{27337400-1D80-46DB-AC68-4EDC0635AE84}" type="sibTrans" cxnId="{5264613A-0CE8-44B3-8269-3884CED533FD}">
      <dgm:prSet/>
      <dgm:spPr/>
      <dgm:t>
        <a:bodyPr/>
        <a:lstStyle/>
        <a:p>
          <a:endParaRPr lang="en-US" sz="2800"/>
        </a:p>
      </dgm:t>
    </dgm:pt>
    <dgm:pt modelId="{2C473CAD-49B7-4BDD-ACB0-725AD7B3FF25}">
      <dgm:prSet custT="1"/>
      <dgm:spPr/>
      <dgm:t>
        <a:bodyPr/>
        <a:lstStyle/>
        <a:p>
          <a:r>
            <a:rPr lang="en-US" sz="1000" dirty="0"/>
            <a:t>Security</a:t>
          </a:r>
        </a:p>
      </dgm:t>
    </dgm:pt>
    <dgm:pt modelId="{44C3DC72-6BA0-421C-A2FD-91147B983731}" type="parTrans" cxnId="{5D1759C0-F0B1-49AD-926F-8414DC8006E7}">
      <dgm:prSet custT="1"/>
      <dgm:spPr/>
      <dgm:t>
        <a:bodyPr/>
        <a:lstStyle/>
        <a:p>
          <a:endParaRPr lang="en-US" sz="900"/>
        </a:p>
      </dgm:t>
    </dgm:pt>
    <dgm:pt modelId="{B59B8528-A9FD-43E9-8EF6-01F264E335EB}" type="sibTrans" cxnId="{5D1759C0-F0B1-49AD-926F-8414DC8006E7}">
      <dgm:prSet/>
      <dgm:spPr/>
      <dgm:t>
        <a:bodyPr/>
        <a:lstStyle/>
        <a:p>
          <a:endParaRPr lang="en-US" sz="2800"/>
        </a:p>
      </dgm:t>
    </dgm:pt>
    <dgm:pt modelId="{9FA4EDCC-30C8-400E-B4A6-9238E7A4A54A}">
      <dgm:prSet custT="1"/>
      <dgm:spPr/>
      <dgm:t>
        <a:bodyPr/>
        <a:lstStyle/>
        <a:p>
          <a:r>
            <a:rPr lang="en-US" sz="1000" dirty="0"/>
            <a:t>Maintainability</a:t>
          </a:r>
        </a:p>
      </dgm:t>
    </dgm:pt>
    <dgm:pt modelId="{A6992412-08D4-4EA9-B3B6-709D1E861E9D}" type="parTrans" cxnId="{E3EAE805-E2D9-477D-82DE-EA816C953FD0}">
      <dgm:prSet custT="1"/>
      <dgm:spPr/>
      <dgm:t>
        <a:bodyPr/>
        <a:lstStyle/>
        <a:p>
          <a:endParaRPr lang="en-US" sz="900"/>
        </a:p>
      </dgm:t>
    </dgm:pt>
    <dgm:pt modelId="{3636EC2B-E62E-4BBF-82E6-2380603D3989}" type="sibTrans" cxnId="{E3EAE805-E2D9-477D-82DE-EA816C953FD0}">
      <dgm:prSet/>
      <dgm:spPr/>
      <dgm:t>
        <a:bodyPr/>
        <a:lstStyle/>
        <a:p>
          <a:endParaRPr lang="en-US" sz="2800"/>
        </a:p>
      </dgm:t>
    </dgm:pt>
    <dgm:pt modelId="{5B330EB2-493A-40A3-990C-0366A3634A8B}">
      <dgm:prSet custT="1"/>
      <dgm:spPr/>
      <dgm:t>
        <a:bodyPr/>
        <a:lstStyle/>
        <a:p>
          <a:r>
            <a:rPr lang="en-US" sz="1000" dirty="0"/>
            <a:t>Portability</a:t>
          </a:r>
        </a:p>
      </dgm:t>
    </dgm:pt>
    <dgm:pt modelId="{06F340C7-AF2E-4A26-B780-D593EC57F90F}" type="parTrans" cxnId="{2F374C54-9503-4482-BE83-D1287FD4D8E5}">
      <dgm:prSet custT="1"/>
      <dgm:spPr/>
      <dgm:t>
        <a:bodyPr/>
        <a:lstStyle/>
        <a:p>
          <a:endParaRPr lang="en-US" sz="900"/>
        </a:p>
      </dgm:t>
    </dgm:pt>
    <dgm:pt modelId="{2A06872B-0710-42BE-B297-235998121E7D}" type="sibTrans" cxnId="{2F374C54-9503-4482-BE83-D1287FD4D8E5}">
      <dgm:prSet/>
      <dgm:spPr/>
      <dgm:t>
        <a:bodyPr/>
        <a:lstStyle/>
        <a:p>
          <a:endParaRPr lang="en-US" sz="2800"/>
        </a:p>
      </dgm:t>
    </dgm:pt>
    <dgm:pt modelId="{9ADD45C7-8091-4954-831E-7067EEC2C301}">
      <dgm:prSet phldrT="[Text]" custT="1"/>
      <dgm:spPr/>
      <dgm:t>
        <a:bodyPr/>
        <a:lstStyle/>
        <a:p>
          <a:r>
            <a:rPr lang="en-US" sz="1000" dirty="0"/>
            <a:t>Suitability</a:t>
          </a:r>
        </a:p>
      </dgm:t>
    </dgm:pt>
    <dgm:pt modelId="{E47877DA-0706-4717-B2CB-D42C00E6C84B}" type="parTrans" cxnId="{270A65DF-7427-4373-8151-C224971A0145}">
      <dgm:prSet custT="1"/>
      <dgm:spPr/>
      <dgm:t>
        <a:bodyPr/>
        <a:lstStyle/>
        <a:p>
          <a:endParaRPr lang="en-US" sz="900"/>
        </a:p>
      </dgm:t>
    </dgm:pt>
    <dgm:pt modelId="{C1BD3D5F-25BB-48E8-B247-5EFA95EEEB5E}" type="sibTrans" cxnId="{270A65DF-7427-4373-8151-C224971A0145}">
      <dgm:prSet/>
      <dgm:spPr/>
      <dgm:t>
        <a:bodyPr/>
        <a:lstStyle/>
        <a:p>
          <a:endParaRPr lang="en-US" sz="2800"/>
        </a:p>
      </dgm:t>
    </dgm:pt>
    <dgm:pt modelId="{3E816A3F-AE53-44A4-8338-D78018789250}">
      <dgm:prSet phldrT="[Text]" custT="1"/>
      <dgm:spPr/>
      <dgm:t>
        <a:bodyPr/>
        <a:lstStyle/>
        <a:p>
          <a:r>
            <a:rPr lang="en-US" sz="1000" dirty="0"/>
            <a:t>Usability</a:t>
          </a:r>
        </a:p>
      </dgm:t>
    </dgm:pt>
    <dgm:pt modelId="{33D97485-FE69-46D1-8010-A2D92DDEFBD8}" type="parTrans" cxnId="{C0D1A0A2-5AC8-49A4-991E-5E587BCAB29C}">
      <dgm:prSet custT="1"/>
      <dgm:spPr/>
      <dgm:t>
        <a:bodyPr/>
        <a:lstStyle/>
        <a:p>
          <a:endParaRPr lang="en-US" sz="900"/>
        </a:p>
      </dgm:t>
    </dgm:pt>
    <dgm:pt modelId="{8AE95533-7918-4D19-8F2A-D59959E8CD4E}" type="sibTrans" cxnId="{C0D1A0A2-5AC8-49A4-991E-5E587BCAB29C}">
      <dgm:prSet/>
      <dgm:spPr/>
      <dgm:t>
        <a:bodyPr/>
        <a:lstStyle/>
        <a:p>
          <a:endParaRPr lang="en-US" sz="2800"/>
        </a:p>
      </dgm:t>
    </dgm:pt>
    <dgm:pt modelId="{A2E51B2E-0363-46FA-8B0D-B8353F432A08}">
      <dgm:prSet phldrT="[Text]" custT="1"/>
      <dgm:spPr/>
      <dgm:t>
        <a:bodyPr/>
        <a:lstStyle/>
        <a:p>
          <a:r>
            <a:rPr lang="en-US" sz="1000" dirty="0"/>
            <a:t>Manageability</a:t>
          </a:r>
        </a:p>
      </dgm:t>
    </dgm:pt>
    <dgm:pt modelId="{4A05F6E2-2663-4E8C-B1B4-D478F8ED3761}" type="parTrans" cxnId="{2C9013EE-358B-433A-A4C8-CD02C7B25815}">
      <dgm:prSet custT="1"/>
      <dgm:spPr/>
      <dgm:t>
        <a:bodyPr/>
        <a:lstStyle/>
        <a:p>
          <a:endParaRPr lang="en-US" sz="900"/>
        </a:p>
      </dgm:t>
    </dgm:pt>
    <dgm:pt modelId="{0C3BC62B-3007-4719-8F43-642F3CE7B87E}" type="sibTrans" cxnId="{2C9013EE-358B-433A-A4C8-CD02C7B25815}">
      <dgm:prSet/>
      <dgm:spPr/>
      <dgm:t>
        <a:bodyPr/>
        <a:lstStyle/>
        <a:p>
          <a:endParaRPr lang="en-US" sz="2800"/>
        </a:p>
      </dgm:t>
    </dgm:pt>
    <dgm:pt modelId="{D4C944C6-E509-402B-9681-FC3AF0FB4EF0}">
      <dgm:prSet custT="1"/>
      <dgm:spPr/>
      <dgm:t>
        <a:bodyPr/>
        <a:lstStyle/>
        <a:p>
          <a:r>
            <a:rPr lang="en-US" sz="1000" dirty="0"/>
            <a:t>Reliability</a:t>
          </a:r>
        </a:p>
      </dgm:t>
    </dgm:pt>
    <dgm:pt modelId="{F2E2AFBC-8632-4710-BF5E-5E4AE5211412}" type="parTrans" cxnId="{D9EC8A5E-F0C2-4568-815D-9975E170FE45}">
      <dgm:prSet custT="1"/>
      <dgm:spPr/>
      <dgm:t>
        <a:bodyPr/>
        <a:lstStyle/>
        <a:p>
          <a:endParaRPr lang="en-US" sz="800"/>
        </a:p>
      </dgm:t>
    </dgm:pt>
    <dgm:pt modelId="{932C783B-07A6-4F43-B594-F2DCCF73D853}" type="sibTrans" cxnId="{D9EC8A5E-F0C2-4568-815D-9975E170FE45}">
      <dgm:prSet/>
      <dgm:spPr/>
      <dgm:t>
        <a:bodyPr/>
        <a:lstStyle/>
        <a:p>
          <a:endParaRPr lang="en-US" sz="2400"/>
        </a:p>
      </dgm:t>
    </dgm:pt>
    <dgm:pt modelId="{C5163C95-5E77-457A-8EB9-67533B07DE7F}">
      <dgm:prSet custT="1"/>
      <dgm:spPr/>
      <dgm:t>
        <a:bodyPr/>
        <a:lstStyle/>
        <a:p>
          <a:r>
            <a:rPr lang="en-US" sz="1000" dirty="0"/>
            <a:t>Availability</a:t>
          </a:r>
        </a:p>
      </dgm:t>
    </dgm:pt>
    <dgm:pt modelId="{3A3ABB6E-2DCE-49EE-A998-C8F8C59C15D5}" type="parTrans" cxnId="{3D2E16F9-16D0-4EA1-8F5F-A467F049FA2C}">
      <dgm:prSet custT="1"/>
      <dgm:spPr/>
      <dgm:t>
        <a:bodyPr/>
        <a:lstStyle/>
        <a:p>
          <a:endParaRPr lang="en-US" sz="800"/>
        </a:p>
      </dgm:t>
    </dgm:pt>
    <dgm:pt modelId="{200C2E2B-0A92-4909-8DC4-46F761EAC140}" type="sibTrans" cxnId="{3D2E16F9-16D0-4EA1-8F5F-A467F049FA2C}">
      <dgm:prSet/>
      <dgm:spPr/>
      <dgm:t>
        <a:bodyPr/>
        <a:lstStyle/>
        <a:p>
          <a:endParaRPr lang="en-US" sz="2400"/>
        </a:p>
      </dgm:t>
    </dgm:pt>
    <dgm:pt modelId="{D6E65CC2-EFE0-4ADF-81D4-9D7027B6A672}">
      <dgm:prSet custT="1"/>
      <dgm:spPr/>
      <dgm:t>
        <a:bodyPr/>
        <a:lstStyle/>
        <a:p>
          <a:r>
            <a:rPr lang="en-US" sz="1000" dirty="0"/>
            <a:t>Fault Tolerance</a:t>
          </a:r>
        </a:p>
      </dgm:t>
    </dgm:pt>
    <dgm:pt modelId="{B111661C-777F-4D30-A343-EF9243F21945}" type="parTrans" cxnId="{4B4ECE91-6DAA-481B-89EC-F8A76FB3055D}">
      <dgm:prSet custT="1"/>
      <dgm:spPr/>
      <dgm:t>
        <a:bodyPr/>
        <a:lstStyle/>
        <a:p>
          <a:endParaRPr lang="en-US" sz="800"/>
        </a:p>
      </dgm:t>
    </dgm:pt>
    <dgm:pt modelId="{83AA480D-7794-48D1-849A-ECA96096CAE1}" type="sibTrans" cxnId="{4B4ECE91-6DAA-481B-89EC-F8A76FB3055D}">
      <dgm:prSet/>
      <dgm:spPr/>
      <dgm:t>
        <a:bodyPr/>
        <a:lstStyle/>
        <a:p>
          <a:endParaRPr lang="en-US" sz="2400"/>
        </a:p>
      </dgm:t>
    </dgm:pt>
    <dgm:pt modelId="{8CA70D95-2F36-4607-AA0A-75416DF87425}">
      <dgm:prSet custT="1"/>
      <dgm:spPr/>
      <dgm:t>
        <a:bodyPr/>
        <a:lstStyle/>
        <a:p>
          <a:r>
            <a:rPr lang="en-US" sz="1000" dirty="0"/>
            <a:t>Recoverability</a:t>
          </a:r>
        </a:p>
      </dgm:t>
    </dgm:pt>
    <dgm:pt modelId="{DDBF7182-2DCF-4D30-9720-3347B8FA6FE7}" type="parTrans" cxnId="{9E3DB009-24A7-46C5-AC17-A802814482BD}">
      <dgm:prSet custT="1"/>
      <dgm:spPr/>
      <dgm:t>
        <a:bodyPr/>
        <a:lstStyle/>
        <a:p>
          <a:endParaRPr lang="en-US" sz="800"/>
        </a:p>
      </dgm:t>
    </dgm:pt>
    <dgm:pt modelId="{6A1F4DE6-4EA2-47AF-815F-233BD806D399}" type="sibTrans" cxnId="{9E3DB009-24A7-46C5-AC17-A802814482BD}">
      <dgm:prSet/>
      <dgm:spPr/>
      <dgm:t>
        <a:bodyPr/>
        <a:lstStyle/>
        <a:p>
          <a:endParaRPr lang="en-US" sz="2400"/>
        </a:p>
      </dgm:t>
    </dgm:pt>
    <dgm:pt modelId="{39AB563D-0CD4-464F-BE72-7051E9E709B8}">
      <dgm:prSet phldrT="[Text]" custT="1"/>
      <dgm:spPr/>
      <dgm:t>
        <a:bodyPr/>
        <a:lstStyle/>
        <a:p>
          <a:r>
            <a:rPr lang="en-US" sz="1000" dirty="0"/>
            <a:t>Completeness</a:t>
          </a:r>
        </a:p>
      </dgm:t>
    </dgm:pt>
    <dgm:pt modelId="{E0DCCECD-5AF1-47A5-B91E-BE4E57D625A4}" type="parTrans" cxnId="{F3BF655B-542B-42F2-9566-516E5B1974EE}">
      <dgm:prSet custT="1"/>
      <dgm:spPr/>
      <dgm:t>
        <a:bodyPr/>
        <a:lstStyle/>
        <a:p>
          <a:endParaRPr lang="en-US" sz="800"/>
        </a:p>
      </dgm:t>
    </dgm:pt>
    <dgm:pt modelId="{226FCCDE-EAFB-4625-B1AD-5F1CE2326066}" type="sibTrans" cxnId="{F3BF655B-542B-42F2-9566-516E5B1974EE}">
      <dgm:prSet/>
      <dgm:spPr/>
      <dgm:t>
        <a:bodyPr/>
        <a:lstStyle/>
        <a:p>
          <a:endParaRPr lang="en-US" sz="2400"/>
        </a:p>
      </dgm:t>
    </dgm:pt>
    <dgm:pt modelId="{66059608-EA07-4F99-B30A-DBB1C9E6F37C}">
      <dgm:prSet custT="1"/>
      <dgm:spPr/>
      <dgm:t>
        <a:bodyPr/>
        <a:lstStyle/>
        <a:p>
          <a:r>
            <a:rPr lang="en-US" sz="1000" dirty="0"/>
            <a:t>Appropriateness</a:t>
          </a:r>
        </a:p>
      </dgm:t>
    </dgm:pt>
    <dgm:pt modelId="{B4406F99-996F-4315-B78D-61AFEEDD31D5}" type="parTrans" cxnId="{C2390445-C353-4BAC-8298-A2A852BF08B1}">
      <dgm:prSet custT="1"/>
      <dgm:spPr/>
      <dgm:t>
        <a:bodyPr/>
        <a:lstStyle/>
        <a:p>
          <a:endParaRPr lang="en-US" sz="800"/>
        </a:p>
      </dgm:t>
    </dgm:pt>
    <dgm:pt modelId="{E2746D94-2BB7-4BB9-A05C-42A84CE847BD}" type="sibTrans" cxnId="{C2390445-C353-4BAC-8298-A2A852BF08B1}">
      <dgm:prSet/>
      <dgm:spPr/>
      <dgm:t>
        <a:bodyPr/>
        <a:lstStyle/>
        <a:p>
          <a:endParaRPr lang="en-US" sz="2400"/>
        </a:p>
      </dgm:t>
    </dgm:pt>
    <dgm:pt modelId="{EDCAACAA-6E24-4322-B755-FD83C60FCC3E}">
      <dgm:prSet custT="1"/>
      <dgm:spPr/>
      <dgm:t>
        <a:bodyPr/>
        <a:lstStyle/>
        <a:p>
          <a:r>
            <a:rPr lang="en-US" sz="1000" dirty="0"/>
            <a:t>Correctness</a:t>
          </a:r>
        </a:p>
      </dgm:t>
    </dgm:pt>
    <dgm:pt modelId="{1A656FC3-254A-4173-8C54-BC77E6A036C8}" type="parTrans" cxnId="{28E2A815-8B84-4A4D-AFDD-CEBDD9EB2E43}">
      <dgm:prSet custT="1"/>
      <dgm:spPr/>
      <dgm:t>
        <a:bodyPr/>
        <a:lstStyle/>
        <a:p>
          <a:endParaRPr lang="en-US" sz="800"/>
        </a:p>
      </dgm:t>
    </dgm:pt>
    <dgm:pt modelId="{60735BB4-FA04-4029-A940-B9AAA0233243}" type="sibTrans" cxnId="{28E2A815-8B84-4A4D-AFDD-CEBDD9EB2E43}">
      <dgm:prSet/>
      <dgm:spPr/>
      <dgm:t>
        <a:bodyPr/>
        <a:lstStyle/>
        <a:p>
          <a:endParaRPr lang="en-US" sz="2400"/>
        </a:p>
      </dgm:t>
    </dgm:pt>
    <dgm:pt modelId="{1D54DAE3-9E7C-4881-8713-D6A7027A428D}">
      <dgm:prSet phldrT="[Text]" custT="1"/>
      <dgm:spPr/>
      <dgm:t>
        <a:bodyPr/>
        <a:lstStyle/>
        <a:p>
          <a:r>
            <a:rPr lang="en-US" sz="1000"/>
            <a:t>Evolvability</a:t>
          </a:r>
          <a:endParaRPr lang="en-US" sz="1000" dirty="0"/>
        </a:p>
      </dgm:t>
    </dgm:pt>
    <dgm:pt modelId="{607A3EE1-6C72-4AD4-858A-27B788345E71}" type="parTrans" cxnId="{1E391227-F9CB-403A-ADE6-33E084444D54}">
      <dgm:prSet custT="1"/>
      <dgm:spPr/>
      <dgm:t>
        <a:bodyPr/>
        <a:lstStyle/>
        <a:p>
          <a:endParaRPr lang="en-US" sz="700"/>
        </a:p>
      </dgm:t>
    </dgm:pt>
    <dgm:pt modelId="{CC6860B2-E06E-40ED-AE8B-95CD4BC033E0}" type="sibTrans" cxnId="{1E391227-F9CB-403A-ADE6-33E084444D54}">
      <dgm:prSet/>
      <dgm:spPr/>
      <dgm:t>
        <a:bodyPr/>
        <a:lstStyle/>
        <a:p>
          <a:endParaRPr lang="en-US" sz="2400"/>
        </a:p>
      </dgm:t>
    </dgm:pt>
    <dgm:pt modelId="{006572D9-CCB9-44E4-86A4-AB1BF1852621}">
      <dgm:prSet phldrT="[Text]" custT="1"/>
      <dgm:spPr/>
      <dgm:t>
        <a:bodyPr/>
        <a:lstStyle/>
        <a:p>
          <a:r>
            <a:rPr lang="en-US" sz="1000" dirty="0" smtClean="0"/>
            <a:t>Data Quality</a:t>
          </a:r>
          <a:endParaRPr lang="en-US" sz="1000" dirty="0"/>
        </a:p>
      </dgm:t>
    </dgm:pt>
    <dgm:pt modelId="{A6DCDFA0-58B9-4CE7-B421-A21DC10C5EEC}" type="parTrans" cxnId="{68A0A4B2-393A-48BF-ADB4-B9473C36C557}">
      <dgm:prSet custT="1"/>
      <dgm:spPr/>
      <dgm:t>
        <a:bodyPr/>
        <a:lstStyle/>
        <a:p>
          <a:endParaRPr lang="en-US" sz="1050"/>
        </a:p>
      </dgm:t>
    </dgm:pt>
    <dgm:pt modelId="{0ECD1ABD-77B2-49F7-BDC5-3D6D9E916713}" type="sibTrans" cxnId="{68A0A4B2-393A-48BF-ADB4-B9473C36C557}">
      <dgm:prSet/>
      <dgm:spPr/>
      <dgm:t>
        <a:bodyPr/>
        <a:lstStyle/>
        <a:p>
          <a:endParaRPr lang="en-US" sz="2400"/>
        </a:p>
      </dgm:t>
    </dgm:pt>
    <dgm:pt modelId="{49006C8F-D69F-43A7-8885-6FC7A459CEB7}" type="pres">
      <dgm:prSet presAssocID="{FED2B6E4-190B-4B15-BDC7-762EE38262F5}" presName="Name0" presStyleCnt="0">
        <dgm:presLayoutVars>
          <dgm:chPref val="1"/>
          <dgm:dir/>
          <dgm:animOne val="branch"/>
          <dgm:animLvl val="lvl"/>
          <dgm:resizeHandles val="exact"/>
        </dgm:presLayoutVars>
      </dgm:prSet>
      <dgm:spPr/>
      <dgm:t>
        <a:bodyPr/>
        <a:lstStyle/>
        <a:p>
          <a:endParaRPr lang="en-US"/>
        </a:p>
      </dgm:t>
    </dgm:pt>
    <dgm:pt modelId="{DEB82123-F898-47B3-BF24-769256BA7F43}" type="pres">
      <dgm:prSet presAssocID="{253B3CE5-7E7E-4BA8-B4DD-E0083AB898E0}" presName="root1" presStyleCnt="0"/>
      <dgm:spPr/>
      <dgm:t>
        <a:bodyPr/>
        <a:lstStyle/>
        <a:p>
          <a:endParaRPr lang="en-US"/>
        </a:p>
      </dgm:t>
    </dgm:pt>
    <dgm:pt modelId="{90157A98-2C82-44D7-92C9-6CAEF8B6790C}" type="pres">
      <dgm:prSet presAssocID="{253B3CE5-7E7E-4BA8-B4DD-E0083AB898E0}" presName="LevelOneTextNode" presStyleLbl="node0" presStyleIdx="0" presStyleCnt="1">
        <dgm:presLayoutVars>
          <dgm:chPref val="3"/>
        </dgm:presLayoutVars>
      </dgm:prSet>
      <dgm:spPr/>
      <dgm:t>
        <a:bodyPr/>
        <a:lstStyle/>
        <a:p>
          <a:endParaRPr lang="en-US"/>
        </a:p>
      </dgm:t>
    </dgm:pt>
    <dgm:pt modelId="{2C3DBCA3-6AE3-411E-936E-3DDEC58D0188}" type="pres">
      <dgm:prSet presAssocID="{253B3CE5-7E7E-4BA8-B4DD-E0083AB898E0}" presName="level2hierChild" presStyleCnt="0"/>
      <dgm:spPr/>
      <dgm:t>
        <a:bodyPr/>
        <a:lstStyle/>
        <a:p>
          <a:endParaRPr lang="en-US"/>
        </a:p>
      </dgm:t>
    </dgm:pt>
    <dgm:pt modelId="{D5921C02-7848-4288-B856-7B76B36FA62D}" type="pres">
      <dgm:prSet presAssocID="{8C2F7040-850B-4561-9ED5-A0B4C8BB4F29}" presName="conn2-1" presStyleLbl="parChTrans1D2" presStyleIdx="0" presStyleCnt="4"/>
      <dgm:spPr/>
      <dgm:t>
        <a:bodyPr/>
        <a:lstStyle/>
        <a:p>
          <a:endParaRPr lang="en-US"/>
        </a:p>
      </dgm:t>
    </dgm:pt>
    <dgm:pt modelId="{B40B7882-580C-4E33-80A5-F76FD0E4006C}" type="pres">
      <dgm:prSet presAssocID="{8C2F7040-850B-4561-9ED5-A0B4C8BB4F29}" presName="connTx" presStyleLbl="parChTrans1D2" presStyleIdx="0" presStyleCnt="4"/>
      <dgm:spPr/>
      <dgm:t>
        <a:bodyPr/>
        <a:lstStyle/>
        <a:p>
          <a:endParaRPr lang="en-US"/>
        </a:p>
      </dgm:t>
    </dgm:pt>
    <dgm:pt modelId="{16517A05-0968-4DEC-B5E8-64B0C02A650F}" type="pres">
      <dgm:prSet presAssocID="{0016C069-B79A-49B6-A63D-F3D56D2BED95}" presName="root2" presStyleCnt="0"/>
      <dgm:spPr/>
      <dgm:t>
        <a:bodyPr/>
        <a:lstStyle/>
        <a:p>
          <a:endParaRPr lang="en-US"/>
        </a:p>
      </dgm:t>
    </dgm:pt>
    <dgm:pt modelId="{3434DB60-6224-4262-BB2B-875B85595962}" type="pres">
      <dgm:prSet presAssocID="{0016C069-B79A-49B6-A63D-F3D56D2BED95}" presName="LevelTwoTextNode" presStyleLbl="node2" presStyleIdx="0" presStyleCnt="4">
        <dgm:presLayoutVars>
          <dgm:chPref val="3"/>
        </dgm:presLayoutVars>
      </dgm:prSet>
      <dgm:spPr/>
      <dgm:t>
        <a:bodyPr/>
        <a:lstStyle/>
        <a:p>
          <a:endParaRPr lang="en-US"/>
        </a:p>
      </dgm:t>
    </dgm:pt>
    <dgm:pt modelId="{5E091B39-7F15-4E51-9CA1-754AAF033FAB}" type="pres">
      <dgm:prSet presAssocID="{0016C069-B79A-49B6-A63D-F3D56D2BED95}" presName="level3hierChild" presStyleCnt="0"/>
      <dgm:spPr/>
      <dgm:t>
        <a:bodyPr/>
        <a:lstStyle/>
        <a:p>
          <a:endParaRPr lang="en-US"/>
        </a:p>
      </dgm:t>
    </dgm:pt>
    <dgm:pt modelId="{0AB880B8-4544-4480-ABCF-532766B615BC}" type="pres">
      <dgm:prSet presAssocID="{E754E6EE-1542-40AD-A8CB-F7DA69AC4990}" presName="conn2-1" presStyleLbl="parChTrans1D3" presStyleIdx="0" presStyleCnt="16"/>
      <dgm:spPr/>
      <dgm:t>
        <a:bodyPr/>
        <a:lstStyle/>
        <a:p>
          <a:endParaRPr lang="en-US"/>
        </a:p>
      </dgm:t>
    </dgm:pt>
    <dgm:pt modelId="{F690EF25-B422-47EC-8DAE-C65DD5A64B17}" type="pres">
      <dgm:prSet presAssocID="{E754E6EE-1542-40AD-A8CB-F7DA69AC4990}" presName="connTx" presStyleLbl="parChTrans1D3" presStyleIdx="0" presStyleCnt="16"/>
      <dgm:spPr/>
      <dgm:t>
        <a:bodyPr/>
        <a:lstStyle/>
        <a:p>
          <a:endParaRPr lang="en-US"/>
        </a:p>
      </dgm:t>
    </dgm:pt>
    <dgm:pt modelId="{F1FB178E-E093-4229-AE24-5CCD469D3EBD}" type="pres">
      <dgm:prSet presAssocID="{77F40CB2-6537-4082-ACFA-015C2D06EB31}" presName="root2" presStyleCnt="0"/>
      <dgm:spPr/>
      <dgm:t>
        <a:bodyPr/>
        <a:lstStyle/>
        <a:p>
          <a:endParaRPr lang="en-US"/>
        </a:p>
      </dgm:t>
    </dgm:pt>
    <dgm:pt modelId="{8F1034AD-FFBC-4A7D-BADE-89F0CFB559F8}" type="pres">
      <dgm:prSet presAssocID="{77F40CB2-6537-4082-ACFA-015C2D06EB31}" presName="LevelTwoTextNode" presStyleLbl="node3" presStyleIdx="0" presStyleCnt="16">
        <dgm:presLayoutVars>
          <dgm:chPref val="3"/>
        </dgm:presLayoutVars>
      </dgm:prSet>
      <dgm:spPr/>
      <dgm:t>
        <a:bodyPr/>
        <a:lstStyle/>
        <a:p>
          <a:endParaRPr lang="en-US"/>
        </a:p>
      </dgm:t>
    </dgm:pt>
    <dgm:pt modelId="{DDE6A352-2D3C-4329-BB67-D8FA8A36E9B4}" type="pres">
      <dgm:prSet presAssocID="{77F40CB2-6537-4082-ACFA-015C2D06EB31}" presName="level3hierChild" presStyleCnt="0"/>
      <dgm:spPr/>
      <dgm:t>
        <a:bodyPr/>
        <a:lstStyle/>
        <a:p>
          <a:endParaRPr lang="en-US"/>
        </a:p>
      </dgm:t>
    </dgm:pt>
    <dgm:pt modelId="{3AF52713-26C6-4F2C-9458-CA92B8A96DA3}" type="pres">
      <dgm:prSet presAssocID="{DEEC010A-3991-4062-BC68-9D20DC56ECE4}" presName="conn2-1" presStyleLbl="parChTrans1D3" presStyleIdx="1" presStyleCnt="16"/>
      <dgm:spPr/>
      <dgm:t>
        <a:bodyPr/>
        <a:lstStyle/>
        <a:p>
          <a:endParaRPr lang="en-US"/>
        </a:p>
      </dgm:t>
    </dgm:pt>
    <dgm:pt modelId="{2B955423-FCEB-438D-8327-F6626614D634}" type="pres">
      <dgm:prSet presAssocID="{DEEC010A-3991-4062-BC68-9D20DC56ECE4}" presName="connTx" presStyleLbl="parChTrans1D3" presStyleIdx="1" presStyleCnt="16"/>
      <dgm:spPr/>
      <dgm:t>
        <a:bodyPr/>
        <a:lstStyle/>
        <a:p>
          <a:endParaRPr lang="en-US"/>
        </a:p>
      </dgm:t>
    </dgm:pt>
    <dgm:pt modelId="{CEF1732B-40A1-4AF7-B249-48BFB94ECC45}" type="pres">
      <dgm:prSet presAssocID="{3AACAC4E-646B-4A63-BE9C-A3F01CB69498}" presName="root2" presStyleCnt="0"/>
      <dgm:spPr/>
      <dgm:t>
        <a:bodyPr/>
        <a:lstStyle/>
        <a:p>
          <a:endParaRPr lang="en-US"/>
        </a:p>
      </dgm:t>
    </dgm:pt>
    <dgm:pt modelId="{DC33DB14-CF2C-4036-B9CF-D7F2122F26FE}" type="pres">
      <dgm:prSet presAssocID="{3AACAC4E-646B-4A63-BE9C-A3F01CB69498}" presName="LevelTwoTextNode" presStyleLbl="node3" presStyleIdx="1" presStyleCnt="16">
        <dgm:presLayoutVars>
          <dgm:chPref val="3"/>
        </dgm:presLayoutVars>
      </dgm:prSet>
      <dgm:spPr/>
      <dgm:t>
        <a:bodyPr/>
        <a:lstStyle/>
        <a:p>
          <a:endParaRPr lang="en-US"/>
        </a:p>
      </dgm:t>
    </dgm:pt>
    <dgm:pt modelId="{C5C26BF7-2159-4568-AA41-A20D9478F681}" type="pres">
      <dgm:prSet presAssocID="{3AACAC4E-646B-4A63-BE9C-A3F01CB69498}" presName="level3hierChild" presStyleCnt="0"/>
      <dgm:spPr/>
      <dgm:t>
        <a:bodyPr/>
        <a:lstStyle/>
        <a:p>
          <a:endParaRPr lang="en-US"/>
        </a:p>
      </dgm:t>
    </dgm:pt>
    <dgm:pt modelId="{8C9E14D3-2877-45AC-B9C4-E914802C1CE7}" type="pres">
      <dgm:prSet presAssocID="{BD2903D4-8DAF-449C-81F4-05E64D794D5E}" presName="conn2-1" presStyleLbl="parChTrans1D3" presStyleIdx="2" presStyleCnt="16"/>
      <dgm:spPr/>
      <dgm:t>
        <a:bodyPr/>
        <a:lstStyle/>
        <a:p>
          <a:endParaRPr lang="en-US"/>
        </a:p>
      </dgm:t>
    </dgm:pt>
    <dgm:pt modelId="{16CF7C8F-FD06-4A15-832D-11633940BCEF}" type="pres">
      <dgm:prSet presAssocID="{BD2903D4-8DAF-449C-81F4-05E64D794D5E}" presName="connTx" presStyleLbl="parChTrans1D3" presStyleIdx="2" presStyleCnt="16"/>
      <dgm:spPr/>
      <dgm:t>
        <a:bodyPr/>
        <a:lstStyle/>
        <a:p>
          <a:endParaRPr lang="en-US"/>
        </a:p>
      </dgm:t>
    </dgm:pt>
    <dgm:pt modelId="{A1D1F96A-04DF-4F94-BB9E-E8580B727E12}" type="pres">
      <dgm:prSet presAssocID="{7FCCE231-A277-41C0-AAE6-7A63ED49B36A}" presName="root2" presStyleCnt="0"/>
      <dgm:spPr/>
      <dgm:t>
        <a:bodyPr/>
        <a:lstStyle/>
        <a:p>
          <a:endParaRPr lang="en-US"/>
        </a:p>
      </dgm:t>
    </dgm:pt>
    <dgm:pt modelId="{8D2B21F4-CC07-498D-8C2D-9B83598070D5}" type="pres">
      <dgm:prSet presAssocID="{7FCCE231-A277-41C0-AAE6-7A63ED49B36A}" presName="LevelTwoTextNode" presStyleLbl="node3" presStyleIdx="2" presStyleCnt="16">
        <dgm:presLayoutVars>
          <dgm:chPref val="3"/>
        </dgm:presLayoutVars>
      </dgm:prSet>
      <dgm:spPr/>
      <dgm:t>
        <a:bodyPr/>
        <a:lstStyle/>
        <a:p>
          <a:endParaRPr lang="en-US"/>
        </a:p>
      </dgm:t>
    </dgm:pt>
    <dgm:pt modelId="{68F74BD7-F427-4CE7-B959-252808E94759}" type="pres">
      <dgm:prSet presAssocID="{7FCCE231-A277-41C0-AAE6-7A63ED49B36A}" presName="level3hierChild" presStyleCnt="0"/>
      <dgm:spPr/>
      <dgm:t>
        <a:bodyPr/>
        <a:lstStyle/>
        <a:p>
          <a:endParaRPr lang="en-US"/>
        </a:p>
      </dgm:t>
    </dgm:pt>
    <dgm:pt modelId="{4C548103-6EA2-48AA-9F51-25C7AE2B90F6}" type="pres">
      <dgm:prSet presAssocID="{F9701597-59FD-41B7-B7EA-1AC82A905FB1}" presName="conn2-1" presStyleLbl="parChTrans1D3" presStyleIdx="3" presStyleCnt="16"/>
      <dgm:spPr/>
      <dgm:t>
        <a:bodyPr/>
        <a:lstStyle/>
        <a:p>
          <a:endParaRPr lang="en-US"/>
        </a:p>
      </dgm:t>
    </dgm:pt>
    <dgm:pt modelId="{89D660C9-5514-4465-A197-AB1F0802B23E}" type="pres">
      <dgm:prSet presAssocID="{F9701597-59FD-41B7-B7EA-1AC82A905FB1}" presName="connTx" presStyleLbl="parChTrans1D3" presStyleIdx="3" presStyleCnt="16"/>
      <dgm:spPr/>
      <dgm:t>
        <a:bodyPr/>
        <a:lstStyle/>
        <a:p>
          <a:endParaRPr lang="en-US"/>
        </a:p>
      </dgm:t>
    </dgm:pt>
    <dgm:pt modelId="{D0940832-F0FB-4548-AD01-235B42B9FB04}" type="pres">
      <dgm:prSet presAssocID="{2F0718D5-E7D2-45FB-B983-F9F65978224C}" presName="root2" presStyleCnt="0"/>
      <dgm:spPr/>
      <dgm:t>
        <a:bodyPr/>
        <a:lstStyle/>
        <a:p>
          <a:endParaRPr lang="en-US"/>
        </a:p>
      </dgm:t>
    </dgm:pt>
    <dgm:pt modelId="{C039F694-DD28-4E4A-89B7-F15189C12797}" type="pres">
      <dgm:prSet presAssocID="{2F0718D5-E7D2-45FB-B983-F9F65978224C}" presName="LevelTwoTextNode" presStyleLbl="node3" presStyleIdx="3" presStyleCnt="16">
        <dgm:presLayoutVars>
          <dgm:chPref val="3"/>
        </dgm:presLayoutVars>
      </dgm:prSet>
      <dgm:spPr/>
      <dgm:t>
        <a:bodyPr/>
        <a:lstStyle/>
        <a:p>
          <a:endParaRPr lang="en-US"/>
        </a:p>
      </dgm:t>
    </dgm:pt>
    <dgm:pt modelId="{A2020CA6-8541-4FCA-9D04-52191F4BC719}" type="pres">
      <dgm:prSet presAssocID="{2F0718D5-E7D2-45FB-B983-F9F65978224C}" presName="level3hierChild" presStyleCnt="0"/>
      <dgm:spPr/>
      <dgm:t>
        <a:bodyPr/>
        <a:lstStyle/>
        <a:p>
          <a:endParaRPr lang="en-US"/>
        </a:p>
      </dgm:t>
    </dgm:pt>
    <dgm:pt modelId="{8BAC54C9-BAE0-455A-90DC-B901DC3A6EF3}" type="pres">
      <dgm:prSet presAssocID="{E03D5795-4CF7-45A6-BC95-F4AC21B3ADAB}" presName="conn2-1" presStyleLbl="parChTrans1D2" presStyleIdx="1" presStyleCnt="4"/>
      <dgm:spPr/>
      <dgm:t>
        <a:bodyPr/>
        <a:lstStyle/>
        <a:p>
          <a:endParaRPr lang="en-US"/>
        </a:p>
      </dgm:t>
    </dgm:pt>
    <dgm:pt modelId="{1620B093-5CEA-4187-9043-BB7755284736}" type="pres">
      <dgm:prSet presAssocID="{E03D5795-4CF7-45A6-BC95-F4AC21B3ADAB}" presName="connTx" presStyleLbl="parChTrans1D2" presStyleIdx="1" presStyleCnt="4"/>
      <dgm:spPr/>
      <dgm:t>
        <a:bodyPr/>
        <a:lstStyle/>
        <a:p>
          <a:endParaRPr lang="en-US"/>
        </a:p>
      </dgm:t>
    </dgm:pt>
    <dgm:pt modelId="{5DE05B3B-1182-49C1-94DF-E4C3F53DF907}" type="pres">
      <dgm:prSet presAssocID="{B32D7A62-5607-443E-AE69-A9B3C975498A}" presName="root2" presStyleCnt="0"/>
      <dgm:spPr/>
      <dgm:t>
        <a:bodyPr/>
        <a:lstStyle/>
        <a:p>
          <a:endParaRPr lang="en-US"/>
        </a:p>
      </dgm:t>
    </dgm:pt>
    <dgm:pt modelId="{CEBD768F-ADEA-4E9C-A6D9-B0EE7531F997}" type="pres">
      <dgm:prSet presAssocID="{B32D7A62-5607-443E-AE69-A9B3C975498A}" presName="LevelTwoTextNode" presStyleLbl="node2" presStyleIdx="1" presStyleCnt="4">
        <dgm:presLayoutVars>
          <dgm:chPref val="3"/>
        </dgm:presLayoutVars>
      </dgm:prSet>
      <dgm:spPr/>
      <dgm:t>
        <a:bodyPr/>
        <a:lstStyle/>
        <a:p>
          <a:endParaRPr lang="en-US"/>
        </a:p>
      </dgm:t>
    </dgm:pt>
    <dgm:pt modelId="{36B91C72-78B4-4254-B3A6-9E04F4C1FA91}" type="pres">
      <dgm:prSet presAssocID="{B32D7A62-5607-443E-AE69-A9B3C975498A}" presName="level3hierChild" presStyleCnt="0"/>
      <dgm:spPr/>
      <dgm:t>
        <a:bodyPr/>
        <a:lstStyle/>
        <a:p>
          <a:endParaRPr lang="en-US"/>
        </a:p>
      </dgm:t>
    </dgm:pt>
    <dgm:pt modelId="{67E478F5-9943-4430-8902-21FB8F14A92B}" type="pres">
      <dgm:prSet presAssocID="{13650435-8C5B-47EB-AB84-29D2C1689D77}" presName="conn2-1" presStyleLbl="parChTrans1D3" presStyleIdx="4" presStyleCnt="16"/>
      <dgm:spPr/>
      <dgm:t>
        <a:bodyPr/>
        <a:lstStyle/>
        <a:p>
          <a:endParaRPr lang="en-US"/>
        </a:p>
      </dgm:t>
    </dgm:pt>
    <dgm:pt modelId="{3BC783F8-C0A4-4882-A5F3-04B0E33EC41E}" type="pres">
      <dgm:prSet presAssocID="{13650435-8C5B-47EB-AB84-29D2C1689D77}" presName="connTx" presStyleLbl="parChTrans1D3" presStyleIdx="4" presStyleCnt="16"/>
      <dgm:spPr/>
      <dgm:t>
        <a:bodyPr/>
        <a:lstStyle/>
        <a:p>
          <a:endParaRPr lang="en-US"/>
        </a:p>
      </dgm:t>
    </dgm:pt>
    <dgm:pt modelId="{3E993AAB-7795-45C8-8B0B-CD65E8C96AE5}" type="pres">
      <dgm:prSet presAssocID="{BC2D3344-BD74-4E63-BC6D-D02D58CD14AC}" presName="root2" presStyleCnt="0"/>
      <dgm:spPr/>
      <dgm:t>
        <a:bodyPr/>
        <a:lstStyle/>
        <a:p>
          <a:endParaRPr lang="en-US"/>
        </a:p>
      </dgm:t>
    </dgm:pt>
    <dgm:pt modelId="{E67DE2A7-493A-4E9A-AEDB-E9454A511139}" type="pres">
      <dgm:prSet presAssocID="{BC2D3344-BD74-4E63-BC6D-D02D58CD14AC}" presName="LevelTwoTextNode" presStyleLbl="node3" presStyleIdx="4" presStyleCnt="16">
        <dgm:presLayoutVars>
          <dgm:chPref val="3"/>
        </dgm:presLayoutVars>
      </dgm:prSet>
      <dgm:spPr/>
      <dgm:t>
        <a:bodyPr/>
        <a:lstStyle/>
        <a:p>
          <a:endParaRPr lang="en-US"/>
        </a:p>
      </dgm:t>
    </dgm:pt>
    <dgm:pt modelId="{02E44E1F-993D-422E-A5FC-56DB76951413}" type="pres">
      <dgm:prSet presAssocID="{BC2D3344-BD74-4E63-BC6D-D02D58CD14AC}" presName="level3hierChild" presStyleCnt="0"/>
      <dgm:spPr/>
      <dgm:t>
        <a:bodyPr/>
        <a:lstStyle/>
        <a:p>
          <a:endParaRPr lang="en-US"/>
        </a:p>
      </dgm:t>
    </dgm:pt>
    <dgm:pt modelId="{F588FB5E-C295-4DE9-96B7-B2C6F71FFD13}" type="pres">
      <dgm:prSet presAssocID="{E0DCCECD-5AF1-47A5-B91E-BE4E57D625A4}" presName="conn2-1" presStyleLbl="parChTrans1D4" presStyleIdx="0" presStyleCnt="7"/>
      <dgm:spPr/>
      <dgm:t>
        <a:bodyPr/>
        <a:lstStyle/>
        <a:p>
          <a:endParaRPr lang="en-US"/>
        </a:p>
      </dgm:t>
    </dgm:pt>
    <dgm:pt modelId="{B5153FBB-CCB1-4B0E-B794-F37B4174166A}" type="pres">
      <dgm:prSet presAssocID="{E0DCCECD-5AF1-47A5-B91E-BE4E57D625A4}" presName="connTx" presStyleLbl="parChTrans1D4" presStyleIdx="0" presStyleCnt="7"/>
      <dgm:spPr/>
      <dgm:t>
        <a:bodyPr/>
        <a:lstStyle/>
        <a:p>
          <a:endParaRPr lang="en-US"/>
        </a:p>
      </dgm:t>
    </dgm:pt>
    <dgm:pt modelId="{A5F7E82A-9732-464A-9B6A-986140FDB09D}" type="pres">
      <dgm:prSet presAssocID="{39AB563D-0CD4-464F-BE72-7051E9E709B8}" presName="root2" presStyleCnt="0"/>
      <dgm:spPr/>
      <dgm:t>
        <a:bodyPr/>
        <a:lstStyle/>
        <a:p>
          <a:endParaRPr lang="en-US"/>
        </a:p>
      </dgm:t>
    </dgm:pt>
    <dgm:pt modelId="{0C74A81D-5DC2-4EAB-9FA2-89067B7668E9}" type="pres">
      <dgm:prSet presAssocID="{39AB563D-0CD4-464F-BE72-7051E9E709B8}" presName="LevelTwoTextNode" presStyleLbl="node4" presStyleIdx="0" presStyleCnt="7" custScaleX="114879">
        <dgm:presLayoutVars>
          <dgm:chPref val="3"/>
        </dgm:presLayoutVars>
      </dgm:prSet>
      <dgm:spPr/>
      <dgm:t>
        <a:bodyPr/>
        <a:lstStyle/>
        <a:p>
          <a:endParaRPr lang="en-US"/>
        </a:p>
      </dgm:t>
    </dgm:pt>
    <dgm:pt modelId="{0D4B510E-8CA0-48CF-B5FE-E11451AC39C8}" type="pres">
      <dgm:prSet presAssocID="{39AB563D-0CD4-464F-BE72-7051E9E709B8}" presName="level3hierChild" presStyleCnt="0"/>
      <dgm:spPr/>
      <dgm:t>
        <a:bodyPr/>
        <a:lstStyle/>
        <a:p>
          <a:endParaRPr lang="en-US"/>
        </a:p>
      </dgm:t>
    </dgm:pt>
    <dgm:pt modelId="{830F3BC5-9CAE-4D5F-9F0A-791998D1D314}" type="pres">
      <dgm:prSet presAssocID="{B4406F99-996F-4315-B78D-61AFEEDD31D5}" presName="conn2-1" presStyleLbl="parChTrans1D4" presStyleIdx="1" presStyleCnt="7"/>
      <dgm:spPr/>
      <dgm:t>
        <a:bodyPr/>
        <a:lstStyle/>
        <a:p>
          <a:endParaRPr lang="en-US"/>
        </a:p>
      </dgm:t>
    </dgm:pt>
    <dgm:pt modelId="{76834819-04C8-48D1-9D20-766F8B598492}" type="pres">
      <dgm:prSet presAssocID="{B4406F99-996F-4315-B78D-61AFEEDD31D5}" presName="connTx" presStyleLbl="parChTrans1D4" presStyleIdx="1" presStyleCnt="7"/>
      <dgm:spPr/>
      <dgm:t>
        <a:bodyPr/>
        <a:lstStyle/>
        <a:p>
          <a:endParaRPr lang="en-US"/>
        </a:p>
      </dgm:t>
    </dgm:pt>
    <dgm:pt modelId="{901B62C3-10FA-4289-BDED-F9037A04874A}" type="pres">
      <dgm:prSet presAssocID="{66059608-EA07-4F99-B30A-DBB1C9E6F37C}" presName="root2" presStyleCnt="0"/>
      <dgm:spPr/>
      <dgm:t>
        <a:bodyPr/>
        <a:lstStyle/>
        <a:p>
          <a:endParaRPr lang="en-US"/>
        </a:p>
      </dgm:t>
    </dgm:pt>
    <dgm:pt modelId="{0D91B0C3-6892-4C33-BE1B-99BC8EB6086A}" type="pres">
      <dgm:prSet presAssocID="{66059608-EA07-4F99-B30A-DBB1C9E6F37C}" presName="LevelTwoTextNode" presStyleLbl="node4" presStyleIdx="1" presStyleCnt="7" custScaleX="114879">
        <dgm:presLayoutVars>
          <dgm:chPref val="3"/>
        </dgm:presLayoutVars>
      </dgm:prSet>
      <dgm:spPr/>
      <dgm:t>
        <a:bodyPr/>
        <a:lstStyle/>
        <a:p>
          <a:endParaRPr lang="en-US"/>
        </a:p>
      </dgm:t>
    </dgm:pt>
    <dgm:pt modelId="{0C216F34-E2AF-4E32-A14E-54A2E5B86DCA}" type="pres">
      <dgm:prSet presAssocID="{66059608-EA07-4F99-B30A-DBB1C9E6F37C}" presName="level3hierChild" presStyleCnt="0"/>
      <dgm:spPr/>
      <dgm:t>
        <a:bodyPr/>
        <a:lstStyle/>
        <a:p>
          <a:endParaRPr lang="en-US"/>
        </a:p>
      </dgm:t>
    </dgm:pt>
    <dgm:pt modelId="{B57ADA4C-D38E-497C-8072-6D93512DE5D6}" type="pres">
      <dgm:prSet presAssocID="{1A656FC3-254A-4173-8C54-BC77E6A036C8}" presName="conn2-1" presStyleLbl="parChTrans1D4" presStyleIdx="2" presStyleCnt="7"/>
      <dgm:spPr/>
      <dgm:t>
        <a:bodyPr/>
        <a:lstStyle/>
        <a:p>
          <a:endParaRPr lang="en-US"/>
        </a:p>
      </dgm:t>
    </dgm:pt>
    <dgm:pt modelId="{6BDE0A38-9B3D-4973-806F-41C0CDDE8EC0}" type="pres">
      <dgm:prSet presAssocID="{1A656FC3-254A-4173-8C54-BC77E6A036C8}" presName="connTx" presStyleLbl="parChTrans1D4" presStyleIdx="2" presStyleCnt="7"/>
      <dgm:spPr/>
      <dgm:t>
        <a:bodyPr/>
        <a:lstStyle/>
        <a:p>
          <a:endParaRPr lang="en-US"/>
        </a:p>
      </dgm:t>
    </dgm:pt>
    <dgm:pt modelId="{1FC04788-1C4E-4C50-8D71-C2397453B42E}" type="pres">
      <dgm:prSet presAssocID="{EDCAACAA-6E24-4322-B755-FD83C60FCC3E}" presName="root2" presStyleCnt="0"/>
      <dgm:spPr/>
      <dgm:t>
        <a:bodyPr/>
        <a:lstStyle/>
        <a:p>
          <a:endParaRPr lang="en-US"/>
        </a:p>
      </dgm:t>
    </dgm:pt>
    <dgm:pt modelId="{A1DDD34F-8273-4335-97C7-A9C2517F02DA}" type="pres">
      <dgm:prSet presAssocID="{EDCAACAA-6E24-4322-B755-FD83C60FCC3E}" presName="LevelTwoTextNode" presStyleLbl="node4" presStyleIdx="2" presStyleCnt="7" custScaleX="114879">
        <dgm:presLayoutVars>
          <dgm:chPref val="3"/>
        </dgm:presLayoutVars>
      </dgm:prSet>
      <dgm:spPr/>
      <dgm:t>
        <a:bodyPr/>
        <a:lstStyle/>
        <a:p>
          <a:endParaRPr lang="en-US"/>
        </a:p>
      </dgm:t>
    </dgm:pt>
    <dgm:pt modelId="{2A82964D-45F3-42B2-AACF-9A9C3E014C9A}" type="pres">
      <dgm:prSet presAssocID="{EDCAACAA-6E24-4322-B755-FD83C60FCC3E}" presName="level3hierChild" presStyleCnt="0"/>
      <dgm:spPr/>
      <dgm:t>
        <a:bodyPr/>
        <a:lstStyle/>
        <a:p>
          <a:endParaRPr lang="en-US"/>
        </a:p>
      </dgm:t>
    </dgm:pt>
    <dgm:pt modelId="{FE4E3619-4A3E-49BA-8885-4C3FE0F8021B}" type="pres">
      <dgm:prSet presAssocID="{3E8235EE-5673-47FC-91BF-DFE2392A85EA}" presName="conn2-1" presStyleLbl="parChTrans1D3" presStyleIdx="5" presStyleCnt="16"/>
      <dgm:spPr/>
      <dgm:t>
        <a:bodyPr/>
        <a:lstStyle/>
        <a:p>
          <a:endParaRPr lang="en-US"/>
        </a:p>
      </dgm:t>
    </dgm:pt>
    <dgm:pt modelId="{37217148-1A72-4E71-9C0A-141ECEA4D0F3}" type="pres">
      <dgm:prSet presAssocID="{3E8235EE-5673-47FC-91BF-DFE2392A85EA}" presName="connTx" presStyleLbl="parChTrans1D3" presStyleIdx="5" presStyleCnt="16"/>
      <dgm:spPr/>
      <dgm:t>
        <a:bodyPr/>
        <a:lstStyle/>
        <a:p>
          <a:endParaRPr lang="en-US"/>
        </a:p>
      </dgm:t>
    </dgm:pt>
    <dgm:pt modelId="{A3BB987B-521B-47AA-9C96-13DA4454E327}" type="pres">
      <dgm:prSet presAssocID="{97265FBD-13B4-49CF-AC03-EC11FF1BDDA1}" presName="root2" presStyleCnt="0"/>
      <dgm:spPr/>
      <dgm:t>
        <a:bodyPr/>
        <a:lstStyle/>
        <a:p>
          <a:endParaRPr lang="en-US"/>
        </a:p>
      </dgm:t>
    </dgm:pt>
    <dgm:pt modelId="{9FD360F0-F763-4BEF-AE14-CCAA4BAA721C}" type="pres">
      <dgm:prSet presAssocID="{97265FBD-13B4-49CF-AC03-EC11FF1BDDA1}" presName="LevelTwoTextNode" presStyleLbl="node3" presStyleIdx="5" presStyleCnt="16">
        <dgm:presLayoutVars>
          <dgm:chPref val="3"/>
        </dgm:presLayoutVars>
      </dgm:prSet>
      <dgm:spPr/>
      <dgm:t>
        <a:bodyPr/>
        <a:lstStyle/>
        <a:p>
          <a:endParaRPr lang="en-US"/>
        </a:p>
      </dgm:t>
    </dgm:pt>
    <dgm:pt modelId="{887823B1-F657-44B9-95EA-0C0327D52BB1}" type="pres">
      <dgm:prSet presAssocID="{97265FBD-13B4-49CF-AC03-EC11FF1BDDA1}" presName="level3hierChild" presStyleCnt="0"/>
      <dgm:spPr/>
      <dgm:t>
        <a:bodyPr/>
        <a:lstStyle/>
        <a:p>
          <a:endParaRPr lang="en-US"/>
        </a:p>
      </dgm:t>
    </dgm:pt>
    <dgm:pt modelId="{1DEB481D-2DD7-4F11-AD83-4BB3ED51D564}" type="pres">
      <dgm:prSet presAssocID="{6A8C7ABB-C007-411E-AFFC-B97C96DF6C7A}" presName="conn2-1" presStyleLbl="parChTrans1D3" presStyleIdx="6" presStyleCnt="16"/>
      <dgm:spPr/>
      <dgm:t>
        <a:bodyPr/>
        <a:lstStyle/>
        <a:p>
          <a:endParaRPr lang="en-US"/>
        </a:p>
      </dgm:t>
    </dgm:pt>
    <dgm:pt modelId="{77AB0D49-6C78-49DC-9952-70EA71D83B6B}" type="pres">
      <dgm:prSet presAssocID="{6A8C7ABB-C007-411E-AFFC-B97C96DF6C7A}" presName="connTx" presStyleLbl="parChTrans1D3" presStyleIdx="6" presStyleCnt="16"/>
      <dgm:spPr/>
      <dgm:t>
        <a:bodyPr/>
        <a:lstStyle/>
        <a:p>
          <a:endParaRPr lang="en-US"/>
        </a:p>
      </dgm:t>
    </dgm:pt>
    <dgm:pt modelId="{716E2EDE-66F8-4C89-897D-26FAE1E60E71}" type="pres">
      <dgm:prSet presAssocID="{FE94C073-6F6E-4FC4-9AEF-58D605F6AC8F}" presName="root2" presStyleCnt="0"/>
      <dgm:spPr/>
      <dgm:t>
        <a:bodyPr/>
        <a:lstStyle/>
        <a:p>
          <a:endParaRPr lang="en-US"/>
        </a:p>
      </dgm:t>
    </dgm:pt>
    <dgm:pt modelId="{D29A826F-DDE3-44AE-9BBC-4A57434517DA}" type="pres">
      <dgm:prSet presAssocID="{FE94C073-6F6E-4FC4-9AEF-58D605F6AC8F}" presName="LevelTwoTextNode" presStyleLbl="node3" presStyleIdx="6" presStyleCnt="16">
        <dgm:presLayoutVars>
          <dgm:chPref val="3"/>
        </dgm:presLayoutVars>
      </dgm:prSet>
      <dgm:spPr/>
      <dgm:t>
        <a:bodyPr/>
        <a:lstStyle/>
        <a:p>
          <a:endParaRPr lang="en-US"/>
        </a:p>
      </dgm:t>
    </dgm:pt>
    <dgm:pt modelId="{28844436-19D1-4336-8916-5CF63D051ACE}" type="pres">
      <dgm:prSet presAssocID="{FE94C073-6F6E-4FC4-9AEF-58D605F6AC8F}" presName="level3hierChild" presStyleCnt="0"/>
      <dgm:spPr/>
      <dgm:t>
        <a:bodyPr/>
        <a:lstStyle/>
        <a:p>
          <a:endParaRPr lang="en-US"/>
        </a:p>
      </dgm:t>
    </dgm:pt>
    <dgm:pt modelId="{0B4FA213-CE84-4361-A787-F6388832B798}" type="pres">
      <dgm:prSet presAssocID="{BF1A27D3-A6D2-4C0A-81AA-9BB17F9B963C}" presName="conn2-1" presStyleLbl="parChTrans1D3" presStyleIdx="7" presStyleCnt="16"/>
      <dgm:spPr/>
      <dgm:t>
        <a:bodyPr/>
        <a:lstStyle/>
        <a:p>
          <a:endParaRPr lang="en-US"/>
        </a:p>
      </dgm:t>
    </dgm:pt>
    <dgm:pt modelId="{0ED06480-2AF4-4976-A3F1-E8CC4226EC51}" type="pres">
      <dgm:prSet presAssocID="{BF1A27D3-A6D2-4C0A-81AA-9BB17F9B963C}" presName="connTx" presStyleLbl="parChTrans1D3" presStyleIdx="7" presStyleCnt="16"/>
      <dgm:spPr/>
      <dgm:t>
        <a:bodyPr/>
        <a:lstStyle/>
        <a:p>
          <a:endParaRPr lang="en-US"/>
        </a:p>
      </dgm:t>
    </dgm:pt>
    <dgm:pt modelId="{68995904-74AD-4456-B490-BDA422DEA0E5}" type="pres">
      <dgm:prSet presAssocID="{6C206B81-E34D-4F39-84E1-32A7BE17C8F5}" presName="root2" presStyleCnt="0"/>
      <dgm:spPr/>
      <dgm:t>
        <a:bodyPr/>
        <a:lstStyle/>
        <a:p>
          <a:endParaRPr lang="en-US"/>
        </a:p>
      </dgm:t>
    </dgm:pt>
    <dgm:pt modelId="{4138DA8B-1FEF-4CEF-B8FF-7211839C4755}" type="pres">
      <dgm:prSet presAssocID="{6C206B81-E34D-4F39-84E1-32A7BE17C8F5}" presName="LevelTwoTextNode" presStyleLbl="node3" presStyleIdx="7" presStyleCnt="16">
        <dgm:presLayoutVars>
          <dgm:chPref val="3"/>
        </dgm:presLayoutVars>
      </dgm:prSet>
      <dgm:spPr/>
      <dgm:t>
        <a:bodyPr/>
        <a:lstStyle/>
        <a:p>
          <a:endParaRPr lang="en-US"/>
        </a:p>
      </dgm:t>
    </dgm:pt>
    <dgm:pt modelId="{2B8BA2C4-8694-4785-9236-8C9647752A2F}" type="pres">
      <dgm:prSet presAssocID="{6C206B81-E34D-4F39-84E1-32A7BE17C8F5}" presName="level3hierChild" presStyleCnt="0"/>
      <dgm:spPr/>
      <dgm:t>
        <a:bodyPr/>
        <a:lstStyle/>
        <a:p>
          <a:endParaRPr lang="en-US"/>
        </a:p>
      </dgm:t>
    </dgm:pt>
    <dgm:pt modelId="{FCFF4A12-786E-47D6-8361-922306C3F0E6}" type="pres">
      <dgm:prSet presAssocID="{ECC23A6C-C784-4D91-B7DC-87BC8AC61DA5}" presName="conn2-1" presStyleLbl="parChTrans1D3" presStyleIdx="8" presStyleCnt="16"/>
      <dgm:spPr/>
      <dgm:t>
        <a:bodyPr/>
        <a:lstStyle/>
        <a:p>
          <a:endParaRPr lang="en-US"/>
        </a:p>
      </dgm:t>
    </dgm:pt>
    <dgm:pt modelId="{DDC6D289-168D-49B4-84DA-8C16655CC758}" type="pres">
      <dgm:prSet presAssocID="{ECC23A6C-C784-4D91-B7DC-87BC8AC61DA5}" presName="connTx" presStyleLbl="parChTrans1D3" presStyleIdx="8" presStyleCnt="16"/>
      <dgm:spPr/>
      <dgm:t>
        <a:bodyPr/>
        <a:lstStyle/>
        <a:p>
          <a:endParaRPr lang="en-US"/>
        </a:p>
      </dgm:t>
    </dgm:pt>
    <dgm:pt modelId="{FA530FBC-E5D4-4101-B8E8-BCA896EE5C84}" type="pres">
      <dgm:prSet presAssocID="{AB442340-FFAB-4EE8-8C71-C445FD9E1128}" presName="root2" presStyleCnt="0"/>
      <dgm:spPr/>
      <dgm:t>
        <a:bodyPr/>
        <a:lstStyle/>
        <a:p>
          <a:endParaRPr lang="en-US"/>
        </a:p>
      </dgm:t>
    </dgm:pt>
    <dgm:pt modelId="{84930E68-EF69-4E7E-96AD-DA2D38BA2C0D}" type="pres">
      <dgm:prSet presAssocID="{AB442340-FFAB-4EE8-8C71-C445FD9E1128}" presName="LevelTwoTextNode" presStyleLbl="node3" presStyleIdx="8" presStyleCnt="16">
        <dgm:presLayoutVars>
          <dgm:chPref val="3"/>
        </dgm:presLayoutVars>
      </dgm:prSet>
      <dgm:spPr/>
      <dgm:t>
        <a:bodyPr/>
        <a:lstStyle/>
        <a:p>
          <a:endParaRPr lang="en-US"/>
        </a:p>
      </dgm:t>
    </dgm:pt>
    <dgm:pt modelId="{41B18CCC-1299-4B88-B952-FC2103BA050A}" type="pres">
      <dgm:prSet presAssocID="{AB442340-FFAB-4EE8-8C71-C445FD9E1128}" presName="level3hierChild" presStyleCnt="0"/>
      <dgm:spPr/>
      <dgm:t>
        <a:bodyPr/>
        <a:lstStyle/>
        <a:p>
          <a:endParaRPr lang="en-US"/>
        </a:p>
      </dgm:t>
    </dgm:pt>
    <dgm:pt modelId="{EE5CF3A6-6CF8-4A04-AD08-48F320A33C4D}" type="pres">
      <dgm:prSet presAssocID="{F2E2AFBC-8632-4710-BF5E-5E4AE5211412}" presName="conn2-1" presStyleLbl="parChTrans1D4" presStyleIdx="3" presStyleCnt="7"/>
      <dgm:spPr/>
      <dgm:t>
        <a:bodyPr/>
        <a:lstStyle/>
        <a:p>
          <a:endParaRPr lang="en-US"/>
        </a:p>
      </dgm:t>
    </dgm:pt>
    <dgm:pt modelId="{CBF876BB-EB90-4381-AE5A-CE28AECF63E1}" type="pres">
      <dgm:prSet presAssocID="{F2E2AFBC-8632-4710-BF5E-5E4AE5211412}" presName="connTx" presStyleLbl="parChTrans1D4" presStyleIdx="3" presStyleCnt="7"/>
      <dgm:spPr/>
      <dgm:t>
        <a:bodyPr/>
        <a:lstStyle/>
        <a:p>
          <a:endParaRPr lang="en-US"/>
        </a:p>
      </dgm:t>
    </dgm:pt>
    <dgm:pt modelId="{E00FF3C9-7F60-4787-A95D-3AF4B1D9FB42}" type="pres">
      <dgm:prSet presAssocID="{D4C944C6-E509-402B-9681-FC3AF0FB4EF0}" presName="root2" presStyleCnt="0"/>
      <dgm:spPr/>
      <dgm:t>
        <a:bodyPr/>
        <a:lstStyle/>
        <a:p>
          <a:endParaRPr lang="en-US"/>
        </a:p>
      </dgm:t>
    </dgm:pt>
    <dgm:pt modelId="{8E3D1F3C-BCE9-48AD-A615-BB40C05F7D30}" type="pres">
      <dgm:prSet presAssocID="{D4C944C6-E509-402B-9681-FC3AF0FB4EF0}" presName="LevelTwoTextNode" presStyleLbl="node4" presStyleIdx="3" presStyleCnt="7" custScaleX="114879">
        <dgm:presLayoutVars>
          <dgm:chPref val="3"/>
        </dgm:presLayoutVars>
      </dgm:prSet>
      <dgm:spPr/>
      <dgm:t>
        <a:bodyPr/>
        <a:lstStyle/>
        <a:p>
          <a:endParaRPr lang="en-US"/>
        </a:p>
      </dgm:t>
    </dgm:pt>
    <dgm:pt modelId="{ED48424C-9EBB-4C6C-8E0A-15D44B75B483}" type="pres">
      <dgm:prSet presAssocID="{D4C944C6-E509-402B-9681-FC3AF0FB4EF0}" presName="level3hierChild" presStyleCnt="0"/>
      <dgm:spPr/>
      <dgm:t>
        <a:bodyPr/>
        <a:lstStyle/>
        <a:p>
          <a:endParaRPr lang="en-US"/>
        </a:p>
      </dgm:t>
    </dgm:pt>
    <dgm:pt modelId="{6A5FAE15-5A0D-47EC-A7FA-D31D8D4012A6}" type="pres">
      <dgm:prSet presAssocID="{3A3ABB6E-2DCE-49EE-A998-C8F8C59C15D5}" presName="conn2-1" presStyleLbl="parChTrans1D4" presStyleIdx="4" presStyleCnt="7"/>
      <dgm:spPr/>
      <dgm:t>
        <a:bodyPr/>
        <a:lstStyle/>
        <a:p>
          <a:endParaRPr lang="en-US"/>
        </a:p>
      </dgm:t>
    </dgm:pt>
    <dgm:pt modelId="{95CCF4DB-EB22-4218-B884-BFBB5C5E450B}" type="pres">
      <dgm:prSet presAssocID="{3A3ABB6E-2DCE-49EE-A998-C8F8C59C15D5}" presName="connTx" presStyleLbl="parChTrans1D4" presStyleIdx="4" presStyleCnt="7"/>
      <dgm:spPr/>
      <dgm:t>
        <a:bodyPr/>
        <a:lstStyle/>
        <a:p>
          <a:endParaRPr lang="en-US"/>
        </a:p>
      </dgm:t>
    </dgm:pt>
    <dgm:pt modelId="{F733D8C9-19C6-4544-9B15-517E471A798E}" type="pres">
      <dgm:prSet presAssocID="{C5163C95-5E77-457A-8EB9-67533B07DE7F}" presName="root2" presStyleCnt="0"/>
      <dgm:spPr/>
      <dgm:t>
        <a:bodyPr/>
        <a:lstStyle/>
        <a:p>
          <a:endParaRPr lang="en-US"/>
        </a:p>
      </dgm:t>
    </dgm:pt>
    <dgm:pt modelId="{38EA4BB0-8DBE-4B26-B109-01149CBF473B}" type="pres">
      <dgm:prSet presAssocID="{C5163C95-5E77-457A-8EB9-67533B07DE7F}" presName="LevelTwoTextNode" presStyleLbl="node4" presStyleIdx="4" presStyleCnt="7" custScaleX="114879">
        <dgm:presLayoutVars>
          <dgm:chPref val="3"/>
        </dgm:presLayoutVars>
      </dgm:prSet>
      <dgm:spPr/>
      <dgm:t>
        <a:bodyPr/>
        <a:lstStyle/>
        <a:p>
          <a:endParaRPr lang="en-US"/>
        </a:p>
      </dgm:t>
    </dgm:pt>
    <dgm:pt modelId="{74854EF0-C65D-4FFA-BC73-3139357795A6}" type="pres">
      <dgm:prSet presAssocID="{C5163C95-5E77-457A-8EB9-67533B07DE7F}" presName="level3hierChild" presStyleCnt="0"/>
      <dgm:spPr/>
      <dgm:t>
        <a:bodyPr/>
        <a:lstStyle/>
        <a:p>
          <a:endParaRPr lang="en-US"/>
        </a:p>
      </dgm:t>
    </dgm:pt>
    <dgm:pt modelId="{C8F34A62-9F3F-4559-99EA-D2446CCF408B}" type="pres">
      <dgm:prSet presAssocID="{B111661C-777F-4D30-A343-EF9243F21945}" presName="conn2-1" presStyleLbl="parChTrans1D4" presStyleIdx="5" presStyleCnt="7"/>
      <dgm:spPr/>
      <dgm:t>
        <a:bodyPr/>
        <a:lstStyle/>
        <a:p>
          <a:endParaRPr lang="en-US"/>
        </a:p>
      </dgm:t>
    </dgm:pt>
    <dgm:pt modelId="{AD43220B-A03F-477B-B819-716AFF133329}" type="pres">
      <dgm:prSet presAssocID="{B111661C-777F-4D30-A343-EF9243F21945}" presName="connTx" presStyleLbl="parChTrans1D4" presStyleIdx="5" presStyleCnt="7"/>
      <dgm:spPr/>
      <dgm:t>
        <a:bodyPr/>
        <a:lstStyle/>
        <a:p>
          <a:endParaRPr lang="en-US"/>
        </a:p>
      </dgm:t>
    </dgm:pt>
    <dgm:pt modelId="{73EF282D-FB39-47C1-A2AE-62ED5E35C7C9}" type="pres">
      <dgm:prSet presAssocID="{D6E65CC2-EFE0-4ADF-81D4-9D7027B6A672}" presName="root2" presStyleCnt="0"/>
      <dgm:spPr/>
      <dgm:t>
        <a:bodyPr/>
        <a:lstStyle/>
        <a:p>
          <a:endParaRPr lang="en-US"/>
        </a:p>
      </dgm:t>
    </dgm:pt>
    <dgm:pt modelId="{796FA9EE-58F1-46DC-B2E5-FD28D031F6ED}" type="pres">
      <dgm:prSet presAssocID="{D6E65CC2-EFE0-4ADF-81D4-9D7027B6A672}" presName="LevelTwoTextNode" presStyleLbl="node4" presStyleIdx="5" presStyleCnt="7" custScaleX="114879">
        <dgm:presLayoutVars>
          <dgm:chPref val="3"/>
        </dgm:presLayoutVars>
      </dgm:prSet>
      <dgm:spPr/>
      <dgm:t>
        <a:bodyPr/>
        <a:lstStyle/>
        <a:p>
          <a:endParaRPr lang="en-US"/>
        </a:p>
      </dgm:t>
    </dgm:pt>
    <dgm:pt modelId="{A1F8E727-4524-4469-BE9B-CF52E5CFE7E1}" type="pres">
      <dgm:prSet presAssocID="{D6E65CC2-EFE0-4ADF-81D4-9D7027B6A672}" presName="level3hierChild" presStyleCnt="0"/>
      <dgm:spPr/>
      <dgm:t>
        <a:bodyPr/>
        <a:lstStyle/>
        <a:p>
          <a:endParaRPr lang="en-US"/>
        </a:p>
      </dgm:t>
    </dgm:pt>
    <dgm:pt modelId="{16C66729-BA6C-4DCF-A13F-2F113C8D3250}" type="pres">
      <dgm:prSet presAssocID="{DDBF7182-2DCF-4D30-9720-3347B8FA6FE7}" presName="conn2-1" presStyleLbl="parChTrans1D4" presStyleIdx="6" presStyleCnt="7"/>
      <dgm:spPr/>
      <dgm:t>
        <a:bodyPr/>
        <a:lstStyle/>
        <a:p>
          <a:endParaRPr lang="en-US"/>
        </a:p>
      </dgm:t>
    </dgm:pt>
    <dgm:pt modelId="{2E78C467-53DC-49F3-A4F4-02055C2C217F}" type="pres">
      <dgm:prSet presAssocID="{DDBF7182-2DCF-4D30-9720-3347B8FA6FE7}" presName="connTx" presStyleLbl="parChTrans1D4" presStyleIdx="6" presStyleCnt="7"/>
      <dgm:spPr/>
      <dgm:t>
        <a:bodyPr/>
        <a:lstStyle/>
        <a:p>
          <a:endParaRPr lang="en-US"/>
        </a:p>
      </dgm:t>
    </dgm:pt>
    <dgm:pt modelId="{E5F72D82-5EC4-4C53-9124-37960C38CB09}" type="pres">
      <dgm:prSet presAssocID="{8CA70D95-2F36-4607-AA0A-75416DF87425}" presName="root2" presStyleCnt="0"/>
      <dgm:spPr/>
      <dgm:t>
        <a:bodyPr/>
        <a:lstStyle/>
        <a:p>
          <a:endParaRPr lang="en-US"/>
        </a:p>
      </dgm:t>
    </dgm:pt>
    <dgm:pt modelId="{517C6922-119F-41FD-8C62-994DB752480C}" type="pres">
      <dgm:prSet presAssocID="{8CA70D95-2F36-4607-AA0A-75416DF87425}" presName="LevelTwoTextNode" presStyleLbl="node4" presStyleIdx="6" presStyleCnt="7" custScaleX="114879">
        <dgm:presLayoutVars>
          <dgm:chPref val="3"/>
        </dgm:presLayoutVars>
      </dgm:prSet>
      <dgm:spPr/>
      <dgm:t>
        <a:bodyPr/>
        <a:lstStyle/>
        <a:p>
          <a:endParaRPr lang="en-US"/>
        </a:p>
      </dgm:t>
    </dgm:pt>
    <dgm:pt modelId="{D548FE75-F5CC-42B1-A36E-400BD0310769}" type="pres">
      <dgm:prSet presAssocID="{8CA70D95-2F36-4607-AA0A-75416DF87425}" presName="level3hierChild" presStyleCnt="0"/>
      <dgm:spPr/>
      <dgm:t>
        <a:bodyPr/>
        <a:lstStyle/>
        <a:p>
          <a:endParaRPr lang="en-US"/>
        </a:p>
      </dgm:t>
    </dgm:pt>
    <dgm:pt modelId="{EDE80B10-B19E-456D-B03E-090FFA2583BA}" type="pres">
      <dgm:prSet presAssocID="{44C3DC72-6BA0-421C-A2FD-91147B983731}" presName="conn2-1" presStyleLbl="parChTrans1D3" presStyleIdx="9" presStyleCnt="16"/>
      <dgm:spPr/>
      <dgm:t>
        <a:bodyPr/>
        <a:lstStyle/>
        <a:p>
          <a:endParaRPr lang="en-US"/>
        </a:p>
      </dgm:t>
    </dgm:pt>
    <dgm:pt modelId="{DE3A10D3-D49D-456C-BE15-81DD9113BD3C}" type="pres">
      <dgm:prSet presAssocID="{44C3DC72-6BA0-421C-A2FD-91147B983731}" presName="connTx" presStyleLbl="parChTrans1D3" presStyleIdx="9" presStyleCnt="16"/>
      <dgm:spPr/>
      <dgm:t>
        <a:bodyPr/>
        <a:lstStyle/>
        <a:p>
          <a:endParaRPr lang="en-US"/>
        </a:p>
      </dgm:t>
    </dgm:pt>
    <dgm:pt modelId="{45C66279-01E5-461F-9EDC-D3657A7D14CB}" type="pres">
      <dgm:prSet presAssocID="{2C473CAD-49B7-4BDD-ACB0-725AD7B3FF25}" presName="root2" presStyleCnt="0"/>
      <dgm:spPr/>
      <dgm:t>
        <a:bodyPr/>
        <a:lstStyle/>
        <a:p>
          <a:endParaRPr lang="en-US"/>
        </a:p>
      </dgm:t>
    </dgm:pt>
    <dgm:pt modelId="{F96BF80B-BC3E-42F1-A436-BD9A7420DACC}" type="pres">
      <dgm:prSet presAssocID="{2C473CAD-49B7-4BDD-ACB0-725AD7B3FF25}" presName="LevelTwoTextNode" presStyleLbl="node3" presStyleIdx="9" presStyleCnt="16">
        <dgm:presLayoutVars>
          <dgm:chPref val="3"/>
        </dgm:presLayoutVars>
      </dgm:prSet>
      <dgm:spPr/>
      <dgm:t>
        <a:bodyPr/>
        <a:lstStyle/>
        <a:p>
          <a:endParaRPr lang="en-US"/>
        </a:p>
      </dgm:t>
    </dgm:pt>
    <dgm:pt modelId="{F21A01F6-2EA8-45CA-9C8C-EF464A7BFFC1}" type="pres">
      <dgm:prSet presAssocID="{2C473CAD-49B7-4BDD-ACB0-725AD7B3FF25}" presName="level3hierChild" presStyleCnt="0"/>
      <dgm:spPr/>
      <dgm:t>
        <a:bodyPr/>
        <a:lstStyle/>
        <a:p>
          <a:endParaRPr lang="en-US"/>
        </a:p>
      </dgm:t>
    </dgm:pt>
    <dgm:pt modelId="{CE22786D-60B0-44C3-8254-05779D7E98E7}" type="pres">
      <dgm:prSet presAssocID="{A6992412-08D4-4EA9-B3B6-709D1E861E9D}" presName="conn2-1" presStyleLbl="parChTrans1D3" presStyleIdx="10" presStyleCnt="16"/>
      <dgm:spPr/>
      <dgm:t>
        <a:bodyPr/>
        <a:lstStyle/>
        <a:p>
          <a:endParaRPr lang="en-US"/>
        </a:p>
      </dgm:t>
    </dgm:pt>
    <dgm:pt modelId="{5C69D405-8EF4-4C65-BB93-E9052CF3A483}" type="pres">
      <dgm:prSet presAssocID="{A6992412-08D4-4EA9-B3B6-709D1E861E9D}" presName="connTx" presStyleLbl="parChTrans1D3" presStyleIdx="10" presStyleCnt="16"/>
      <dgm:spPr/>
      <dgm:t>
        <a:bodyPr/>
        <a:lstStyle/>
        <a:p>
          <a:endParaRPr lang="en-US"/>
        </a:p>
      </dgm:t>
    </dgm:pt>
    <dgm:pt modelId="{93749940-7C57-41AE-B24B-69E6187DFA3B}" type="pres">
      <dgm:prSet presAssocID="{9FA4EDCC-30C8-400E-B4A6-9238E7A4A54A}" presName="root2" presStyleCnt="0"/>
      <dgm:spPr/>
      <dgm:t>
        <a:bodyPr/>
        <a:lstStyle/>
        <a:p>
          <a:endParaRPr lang="en-US"/>
        </a:p>
      </dgm:t>
    </dgm:pt>
    <dgm:pt modelId="{895C739B-AF67-4159-830A-D71B89983C99}" type="pres">
      <dgm:prSet presAssocID="{9FA4EDCC-30C8-400E-B4A6-9238E7A4A54A}" presName="LevelTwoTextNode" presStyleLbl="node3" presStyleIdx="10" presStyleCnt="16">
        <dgm:presLayoutVars>
          <dgm:chPref val="3"/>
        </dgm:presLayoutVars>
      </dgm:prSet>
      <dgm:spPr/>
      <dgm:t>
        <a:bodyPr/>
        <a:lstStyle/>
        <a:p>
          <a:endParaRPr lang="en-US"/>
        </a:p>
      </dgm:t>
    </dgm:pt>
    <dgm:pt modelId="{381ED0A8-CEC5-4BAD-B0CF-F1560B3B9D23}" type="pres">
      <dgm:prSet presAssocID="{9FA4EDCC-30C8-400E-B4A6-9238E7A4A54A}" presName="level3hierChild" presStyleCnt="0"/>
      <dgm:spPr/>
      <dgm:t>
        <a:bodyPr/>
        <a:lstStyle/>
        <a:p>
          <a:endParaRPr lang="en-US"/>
        </a:p>
      </dgm:t>
    </dgm:pt>
    <dgm:pt modelId="{120A4396-5DE6-4763-B048-5CCC8BD90D0A}" type="pres">
      <dgm:prSet presAssocID="{06F340C7-AF2E-4A26-B780-D593EC57F90F}" presName="conn2-1" presStyleLbl="parChTrans1D3" presStyleIdx="11" presStyleCnt="16"/>
      <dgm:spPr/>
      <dgm:t>
        <a:bodyPr/>
        <a:lstStyle/>
        <a:p>
          <a:endParaRPr lang="en-US"/>
        </a:p>
      </dgm:t>
    </dgm:pt>
    <dgm:pt modelId="{EED0DE1F-9EE1-4D5A-9312-55C866D6A566}" type="pres">
      <dgm:prSet presAssocID="{06F340C7-AF2E-4A26-B780-D593EC57F90F}" presName="connTx" presStyleLbl="parChTrans1D3" presStyleIdx="11" presStyleCnt="16"/>
      <dgm:spPr/>
      <dgm:t>
        <a:bodyPr/>
        <a:lstStyle/>
        <a:p>
          <a:endParaRPr lang="en-US"/>
        </a:p>
      </dgm:t>
    </dgm:pt>
    <dgm:pt modelId="{C6C2FB18-BEE2-4818-B9D1-8378D7B9997B}" type="pres">
      <dgm:prSet presAssocID="{5B330EB2-493A-40A3-990C-0366A3634A8B}" presName="root2" presStyleCnt="0"/>
      <dgm:spPr/>
      <dgm:t>
        <a:bodyPr/>
        <a:lstStyle/>
        <a:p>
          <a:endParaRPr lang="en-US"/>
        </a:p>
      </dgm:t>
    </dgm:pt>
    <dgm:pt modelId="{DFA02C16-6090-4AC8-BA87-6FE305EF9803}" type="pres">
      <dgm:prSet presAssocID="{5B330EB2-493A-40A3-990C-0366A3634A8B}" presName="LevelTwoTextNode" presStyleLbl="node3" presStyleIdx="11" presStyleCnt="16">
        <dgm:presLayoutVars>
          <dgm:chPref val="3"/>
        </dgm:presLayoutVars>
      </dgm:prSet>
      <dgm:spPr/>
      <dgm:t>
        <a:bodyPr/>
        <a:lstStyle/>
        <a:p>
          <a:endParaRPr lang="en-US"/>
        </a:p>
      </dgm:t>
    </dgm:pt>
    <dgm:pt modelId="{CD6D2C5C-58E2-4C2C-A2E8-C96700A7CD4E}" type="pres">
      <dgm:prSet presAssocID="{5B330EB2-493A-40A3-990C-0366A3634A8B}" presName="level3hierChild" presStyleCnt="0"/>
      <dgm:spPr/>
      <dgm:t>
        <a:bodyPr/>
        <a:lstStyle/>
        <a:p>
          <a:endParaRPr lang="en-US"/>
        </a:p>
      </dgm:t>
    </dgm:pt>
    <dgm:pt modelId="{4F6E6A3F-62E6-432E-BE98-932B635287A6}" type="pres">
      <dgm:prSet presAssocID="{5FC977BC-05F7-4B6A-AFF6-A640BC62921D}" presName="conn2-1" presStyleLbl="parChTrans1D2" presStyleIdx="2" presStyleCnt="4"/>
      <dgm:spPr/>
      <dgm:t>
        <a:bodyPr/>
        <a:lstStyle/>
        <a:p>
          <a:endParaRPr lang="en-US"/>
        </a:p>
      </dgm:t>
    </dgm:pt>
    <dgm:pt modelId="{9F1A555A-5FCB-49E8-AF35-876822FB6E7B}" type="pres">
      <dgm:prSet presAssocID="{5FC977BC-05F7-4B6A-AFF6-A640BC62921D}" presName="connTx" presStyleLbl="parChTrans1D2" presStyleIdx="2" presStyleCnt="4"/>
      <dgm:spPr/>
      <dgm:t>
        <a:bodyPr/>
        <a:lstStyle/>
        <a:p>
          <a:endParaRPr lang="en-US"/>
        </a:p>
      </dgm:t>
    </dgm:pt>
    <dgm:pt modelId="{CA8D49F5-BDE9-4E4A-AACD-72AEA08572D7}" type="pres">
      <dgm:prSet presAssocID="{F059BB7F-6945-4818-818A-89318E2A16EF}" presName="root2" presStyleCnt="0"/>
      <dgm:spPr/>
      <dgm:t>
        <a:bodyPr/>
        <a:lstStyle/>
        <a:p>
          <a:endParaRPr lang="en-US"/>
        </a:p>
      </dgm:t>
    </dgm:pt>
    <dgm:pt modelId="{46E9EB20-FB6E-4AD4-BE4E-0C5D6A476510}" type="pres">
      <dgm:prSet presAssocID="{F059BB7F-6945-4818-818A-89318E2A16EF}" presName="LevelTwoTextNode" presStyleLbl="node2" presStyleIdx="2" presStyleCnt="4">
        <dgm:presLayoutVars>
          <dgm:chPref val="3"/>
        </dgm:presLayoutVars>
      </dgm:prSet>
      <dgm:spPr/>
      <dgm:t>
        <a:bodyPr/>
        <a:lstStyle/>
        <a:p>
          <a:endParaRPr lang="en-US"/>
        </a:p>
      </dgm:t>
    </dgm:pt>
    <dgm:pt modelId="{6C88B302-32AF-46EC-9469-7802D25D4708}" type="pres">
      <dgm:prSet presAssocID="{F059BB7F-6945-4818-818A-89318E2A16EF}" presName="level3hierChild" presStyleCnt="0"/>
      <dgm:spPr/>
      <dgm:t>
        <a:bodyPr/>
        <a:lstStyle/>
        <a:p>
          <a:endParaRPr lang="en-US"/>
        </a:p>
      </dgm:t>
    </dgm:pt>
    <dgm:pt modelId="{E19B813B-EC63-4CDB-8ADA-B311D51782CC}" type="pres">
      <dgm:prSet presAssocID="{E47877DA-0706-4717-B2CB-D42C00E6C84B}" presName="conn2-1" presStyleLbl="parChTrans1D3" presStyleIdx="12" presStyleCnt="16"/>
      <dgm:spPr/>
      <dgm:t>
        <a:bodyPr/>
        <a:lstStyle/>
        <a:p>
          <a:endParaRPr lang="en-US"/>
        </a:p>
      </dgm:t>
    </dgm:pt>
    <dgm:pt modelId="{8A5222A8-7317-4257-BD2D-D5F7EE3E49FB}" type="pres">
      <dgm:prSet presAssocID="{E47877DA-0706-4717-B2CB-D42C00E6C84B}" presName="connTx" presStyleLbl="parChTrans1D3" presStyleIdx="12" presStyleCnt="16"/>
      <dgm:spPr/>
      <dgm:t>
        <a:bodyPr/>
        <a:lstStyle/>
        <a:p>
          <a:endParaRPr lang="en-US"/>
        </a:p>
      </dgm:t>
    </dgm:pt>
    <dgm:pt modelId="{0C70E730-41B4-442A-8FB0-B37308394509}" type="pres">
      <dgm:prSet presAssocID="{9ADD45C7-8091-4954-831E-7067EEC2C301}" presName="root2" presStyleCnt="0"/>
      <dgm:spPr/>
      <dgm:t>
        <a:bodyPr/>
        <a:lstStyle/>
        <a:p>
          <a:endParaRPr lang="en-US"/>
        </a:p>
      </dgm:t>
    </dgm:pt>
    <dgm:pt modelId="{F9848F69-F8BA-440C-B912-1C6F828908A0}" type="pres">
      <dgm:prSet presAssocID="{9ADD45C7-8091-4954-831E-7067EEC2C301}" presName="LevelTwoTextNode" presStyleLbl="node3" presStyleIdx="12" presStyleCnt="16">
        <dgm:presLayoutVars>
          <dgm:chPref val="3"/>
        </dgm:presLayoutVars>
      </dgm:prSet>
      <dgm:spPr/>
      <dgm:t>
        <a:bodyPr/>
        <a:lstStyle/>
        <a:p>
          <a:endParaRPr lang="en-US"/>
        </a:p>
      </dgm:t>
    </dgm:pt>
    <dgm:pt modelId="{A208CFBA-64FA-4A94-8ED8-284C8EF2918C}" type="pres">
      <dgm:prSet presAssocID="{9ADD45C7-8091-4954-831E-7067EEC2C301}" presName="level3hierChild" presStyleCnt="0"/>
      <dgm:spPr/>
      <dgm:t>
        <a:bodyPr/>
        <a:lstStyle/>
        <a:p>
          <a:endParaRPr lang="en-US"/>
        </a:p>
      </dgm:t>
    </dgm:pt>
    <dgm:pt modelId="{792B6B1A-77DE-42EB-B64A-33D4497D47D4}" type="pres">
      <dgm:prSet presAssocID="{33D97485-FE69-46D1-8010-A2D92DDEFBD8}" presName="conn2-1" presStyleLbl="parChTrans1D3" presStyleIdx="13" presStyleCnt="16"/>
      <dgm:spPr/>
      <dgm:t>
        <a:bodyPr/>
        <a:lstStyle/>
        <a:p>
          <a:endParaRPr lang="en-US"/>
        </a:p>
      </dgm:t>
    </dgm:pt>
    <dgm:pt modelId="{D1F0173F-FB5D-44A0-AFD1-D50F7E0197C4}" type="pres">
      <dgm:prSet presAssocID="{33D97485-FE69-46D1-8010-A2D92DDEFBD8}" presName="connTx" presStyleLbl="parChTrans1D3" presStyleIdx="13" presStyleCnt="16"/>
      <dgm:spPr/>
      <dgm:t>
        <a:bodyPr/>
        <a:lstStyle/>
        <a:p>
          <a:endParaRPr lang="en-US"/>
        </a:p>
      </dgm:t>
    </dgm:pt>
    <dgm:pt modelId="{64B27EBC-1830-4C15-8098-CB3DBA1B5CF2}" type="pres">
      <dgm:prSet presAssocID="{3E816A3F-AE53-44A4-8338-D78018789250}" presName="root2" presStyleCnt="0"/>
      <dgm:spPr/>
      <dgm:t>
        <a:bodyPr/>
        <a:lstStyle/>
        <a:p>
          <a:endParaRPr lang="en-US"/>
        </a:p>
      </dgm:t>
    </dgm:pt>
    <dgm:pt modelId="{C3C924DD-0DF9-486A-ABFE-82626F877093}" type="pres">
      <dgm:prSet presAssocID="{3E816A3F-AE53-44A4-8338-D78018789250}" presName="LevelTwoTextNode" presStyleLbl="node3" presStyleIdx="13" presStyleCnt="16">
        <dgm:presLayoutVars>
          <dgm:chPref val="3"/>
        </dgm:presLayoutVars>
      </dgm:prSet>
      <dgm:spPr/>
      <dgm:t>
        <a:bodyPr/>
        <a:lstStyle/>
        <a:p>
          <a:endParaRPr lang="en-US"/>
        </a:p>
      </dgm:t>
    </dgm:pt>
    <dgm:pt modelId="{34556792-55C7-4A4F-93D4-AD5B79F994E3}" type="pres">
      <dgm:prSet presAssocID="{3E816A3F-AE53-44A4-8338-D78018789250}" presName="level3hierChild" presStyleCnt="0"/>
      <dgm:spPr/>
      <dgm:t>
        <a:bodyPr/>
        <a:lstStyle/>
        <a:p>
          <a:endParaRPr lang="en-US"/>
        </a:p>
      </dgm:t>
    </dgm:pt>
    <dgm:pt modelId="{60154E0B-BA39-4FE3-BABE-3AC7A00E0151}" type="pres">
      <dgm:prSet presAssocID="{4A05F6E2-2663-4E8C-B1B4-D478F8ED3761}" presName="conn2-1" presStyleLbl="parChTrans1D3" presStyleIdx="14" presStyleCnt="16"/>
      <dgm:spPr/>
      <dgm:t>
        <a:bodyPr/>
        <a:lstStyle/>
        <a:p>
          <a:endParaRPr lang="en-US"/>
        </a:p>
      </dgm:t>
    </dgm:pt>
    <dgm:pt modelId="{5ACD4797-D91B-4925-9E98-1D53CB5F9F63}" type="pres">
      <dgm:prSet presAssocID="{4A05F6E2-2663-4E8C-B1B4-D478F8ED3761}" presName="connTx" presStyleLbl="parChTrans1D3" presStyleIdx="14" presStyleCnt="16"/>
      <dgm:spPr/>
      <dgm:t>
        <a:bodyPr/>
        <a:lstStyle/>
        <a:p>
          <a:endParaRPr lang="en-US"/>
        </a:p>
      </dgm:t>
    </dgm:pt>
    <dgm:pt modelId="{FCCE4B50-AA83-4507-9B26-0BC670672B3E}" type="pres">
      <dgm:prSet presAssocID="{A2E51B2E-0363-46FA-8B0D-B8353F432A08}" presName="root2" presStyleCnt="0"/>
      <dgm:spPr/>
      <dgm:t>
        <a:bodyPr/>
        <a:lstStyle/>
        <a:p>
          <a:endParaRPr lang="en-US"/>
        </a:p>
      </dgm:t>
    </dgm:pt>
    <dgm:pt modelId="{5294C787-E161-46E0-A16B-05B1DF0B5F22}" type="pres">
      <dgm:prSet presAssocID="{A2E51B2E-0363-46FA-8B0D-B8353F432A08}" presName="LevelTwoTextNode" presStyleLbl="node3" presStyleIdx="14" presStyleCnt="16">
        <dgm:presLayoutVars>
          <dgm:chPref val="3"/>
        </dgm:presLayoutVars>
      </dgm:prSet>
      <dgm:spPr/>
      <dgm:t>
        <a:bodyPr/>
        <a:lstStyle/>
        <a:p>
          <a:endParaRPr lang="en-US"/>
        </a:p>
      </dgm:t>
    </dgm:pt>
    <dgm:pt modelId="{26FD598B-B8EB-4B3B-A53A-6D6713D94AB5}" type="pres">
      <dgm:prSet presAssocID="{A2E51B2E-0363-46FA-8B0D-B8353F432A08}" presName="level3hierChild" presStyleCnt="0"/>
      <dgm:spPr/>
      <dgm:t>
        <a:bodyPr/>
        <a:lstStyle/>
        <a:p>
          <a:endParaRPr lang="en-US"/>
        </a:p>
      </dgm:t>
    </dgm:pt>
    <dgm:pt modelId="{86DE06D7-8D65-43F5-941D-80058FB26364}" type="pres">
      <dgm:prSet presAssocID="{607A3EE1-6C72-4AD4-858A-27B788345E71}" presName="conn2-1" presStyleLbl="parChTrans1D3" presStyleIdx="15" presStyleCnt="16"/>
      <dgm:spPr/>
      <dgm:t>
        <a:bodyPr/>
        <a:lstStyle/>
        <a:p>
          <a:endParaRPr lang="en-US"/>
        </a:p>
      </dgm:t>
    </dgm:pt>
    <dgm:pt modelId="{F5D468E7-D23D-48D6-9960-B05FB8754BC9}" type="pres">
      <dgm:prSet presAssocID="{607A3EE1-6C72-4AD4-858A-27B788345E71}" presName="connTx" presStyleLbl="parChTrans1D3" presStyleIdx="15" presStyleCnt="16"/>
      <dgm:spPr/>
      <dgm:t>
        <a:bodyPr/>
        <a:lstStyle/>
        <a:p>
          <a:endParaRPr lang="en-US"/>
        </a:p>
      </dgm:t>
    </dgm:pt>
    <dgm:pt modelId="{EE6C15D0-8496-4FE7-BBFC-6C78A555D14B}" type="pres">
      <dgm:prSet presAssocID="{1D54DAE3-9E7C-4881-8713-D6A7027A428D}" presName="root2" presStyleCnt="0"/>
      <dgm:spPr/>
      <dgm:t>
        <a:bodyPr/>
        <a:lstStyle/>
        <a:p>
          <a:endParaRPr lang="en-US"/>
        </a:p>
      </dgm:t>
    </dgm:pt>
    <dgm:pt modelId="{67229680-4095-4729-80D7-2BDA6E592F69}" type="pres">
      <dgm:prSet presAssocID="{1D54DAE3-9E7C-4881-8713-D6A7027A428D}" presName="LevelTwoTextNode" presStyleLbl="node3" presStyleIdx="15" presStyleCnt="16">
        <dgm:presLayoutVars>
          <dgm:chPref val="3"/>
        </dgm:presLayoutVars>
      </dgm:prSet>
      <dgm:spPr/>
      <dgm:t>
        <a:bodyPr/>
        <a:lstStyle/>
        <a:p>
          <a:endParaRPr lang="en-US"/>
        </a:p>
      </dgm:t>
    </dgm:pt>
    <dgm:pt modelId="{CA66A564-943D-422D-851C-8905AA91C0F6}" type="pres">
      <dgm:prSet presAssocID="{1D54DAE3-9E7C-4881-8713-D6A7027A428D}" presName="level3hierChild" presStyleCnt="0"/>
      <dgm:spPr/>
      <dgm:t>
        <a:bodyPr/>
        <a:lstStyle/>
        <a:p>
          <a:endParaRPr lang="en-US"/>
        </a:p>
      </dgm:t>
    </dgm:pt>
    <dgm:pt modelId="{91C9C980-2458-408A-97E5-C6B48826AF01}" type="pres">
      <dgm:prSet presAssocID="{A6DCDFA0-58B9-4CE7-B421-A21DC10C5EEC}" presName="conn2-1" presStyleLbl="parChTrans1D2" presStyleIdx="3" presStyleCnt="4"/>
      <dgm:spPr/>
      <dgm:t>
        <a:bodyPr/>
        <a:lstStyle/>
        <a:p>
          <a:endParaRPr lang="en-US"/>
        </a:p>
      </dgm:t>
    </dgm:pt>
    <dgm:pt modelId="{5A4A75A1-D6DC-4F91-82ED-A7D8A8E9FA75}" type="pres">
      <dgm:prSet presAssocID="{A6DCDFA0-58B9-4CE7-B421-A21DC10C5EEC}" presName="connTx" presStyleLbl="parChTrans1D2" presStyleIdx="3" presStyleCnt="4"/>
      <dgm:spPr/>
      <dgm:t>
        <a:bodyPr/>
        <a:lstStyle/>
        <a:p>
          <a:endParaRPr lang="en-US"/>
        </a:p>
      </dgm:t>
    </dgm:pt>
    <dgm:pt modelId="{648C9AEA-C18E-4920-A697-13B6929C3167}" type="pres">
      <dgm:prSet presAssocID="{006572D9-CCB9-44E4-86A4-AB1BF1852621}" presName="root2" presStyleCnt="0"/>
      <dgm:spPr/>
      <dgm:t>
        <a:bodyPr/>
        <a:lstStyle/>
        <a:p>
          <a:endParaRPr lang="en-US"/>
        </a:p>
      </dgm:t>
    </dgm:pt>
    <dgm:pt modelId="{D3A39DF2-E7D5-4479-83AB-76707E0D7333}" type="pres">
      <dgm:prSet presAssocID="{006572D9-CCB9-44E4-86A4-AB1BF1852621}" presName="LevelTwoTextNode" presStyleLbl="node2" presStyleIdx="3" presStyleCnt="4">
        <dgm:presLayoutVars>
          <dgm:chPref val="3"/>
        </dgm:presLayoutVars>
      </dgm:prSet>
      <dgm:spPr/>
      <dgm:t>
        <a:bodyPr/>
        <a:lstStyle/>
        <a:p>
          <a:endParaRPr lang="en-US"/>
        </a:p>
      </dgm:t>
    </dgm:pt>
    <dgm:pt modelId="{00026A08-F6FA-4F9B-89A8-5AE5CA18EB57}" type="pres">
      <dgm:prSet presAssocID="{006572D9-CCB9-44E4-86A4-AB1BF1852621}" presName="level3hierChild" presStyleCnt="0"/>
      <dgm:spPr/>
      <dgm:t>
        <a:bodyPr/>
        <a:lstStyle/>
        <a:p>
          <a:endParaRPr lang="en-US"/>
        </a:p>
      </dgm:t>
    </dgm:pt>
  </dgm:ptLst>
  <dgm:cxnLst>
    <dgm:cxn modelId="{624DC892-05D6-8648-B53D-DEA2E64338EF}" type="presOf" srcId="{6A8C7ABB-C007-411E-AFFC-B97C96DF6C7A}" destId="{1DEB481D-2DD7-4F11-AD83-4BB3ED51D564}" srcOrd="0" destOrd="0" presId="urn:microsoft.com/office/officeart/2008/layout/HorizontalMultiLevelHierarchy"/>
    <dgm:cxn modelId="{91DAE866-DB30-45E2-8E94-9FB49C281CDE}" srcId="{0016C069-B79A-49B6-A63D-F3D56D2BED95}" destId="{77F40CB2-6537-4082-ACFA-015C2D06EB31}" srcOrd="0" destOrd="0" parTransId="{E754E6EE-1542-40AD-A8CB-F7DA69AC4990}" sibTransId="{E49D1934-7CD7-4C69-A982-C57DD711F69D}"/>
    <dgm:cxn modelId="{F2A54266-9399-6A41-B026-77D49E5460DC}" type="presOf" srcId="{06F340C7-AF2E-4A26-B780-D593EC57F90F}" destId="{120A4396-5DE6-4763-B048-5CCC8BD90D0A}" srcOrd="0" destOrd="0" presId="urn:microsoft.com/office/officeart/2008/layout/HorizontalMultiLevelHierarchy"/>
    <dgm:cxn modelId="{D44E5D56-F101-7D4C-BD75-D185DCF711C9}" type="presOf" srcId="{2F0718D5-E7D2-45FB-B983-F9F65978224C}" destId="{C039F694-DD28-4E4A-89B7-F15189C12797}" srcOrd="0" destOrd="0" presId="urn:microsoft.com/office/officeart/2008/layout/HorizontalMultiLevelHierarchy"/>
    <dgm:cxn modelId="{E3EAE805-E2D9-477D-82DE-EA816C953FD0}" srcId="{B32D7A62-5607-443E-AE69-A9B3C975498A}" destId="{9FA4EDCC-30C8-400E-B4A6-9238E7A4A54A}" srcOrd="6" destOrd="0" parTransId="{A6992412-08D4-4EA9-B3B6-709D1E861E9D}" sibTransId="{3636EC2B-E62E-4BBF-82E6-2380603D3989}"/>
    <dgm:cxn modelId="{8CB0FE85-66B2-CD4C-9BA2-8B4BF040926E}" type="presOf" srcId="{0016C069-B79A-49B6-A63D-F3D56D2BED95}" destId="{3434DB60-6224-4262-BB2B-875B85595962}" srcOrd="0" destOrd="0" presId="urn:microsoft.com/office/officeart/2008/layout/HorizontalMultiLevelHierarchy"/>
    <dgm:cxn modelId="{DD088F92-9626-474E-B136-3E0AEE753604}" type="presOf" srcId="{BF1A27D3-A6D2-4C0A-81AA-9BB17F9B963C}" destId="{0ED06480-2AF4-4976-A3F1-E8CC4226EC51}" srcOrd="1" destOrd="0" presId="urn:microsoft.com/office/officeart/2008/layout/HorizontalMultiLevelHierarchy"/>
    <dgm:cxn modelId="{6CDCFC9F-F6BE-48CB-9404-2CB6DAB2BD1B}" srcId="{FED2B6E4-190B-4B15-BDC7-762EE38262F5}" destId="{253B3CE5-7E7E-4BA8-B4DD-E0083AB898E0}" srcOrd="0" destOrd="0" parTransId="{42DAE699-3B30-4AD6-BBBF-94566F353199}" sibTransId="{B9FFD84C-C907-4B4A-962D-CD53FC95E855}"/>
    <dgm:cxn modelId="{5264613A-0CE8-44B3-8269-3884CED533FD}" srcId="{B32D7A62-5607-443E-AE69-A9B3C975498A}" destId="{AB442340-FFAB-4EE8-8C71-C445FD9E1128}" srcOrd="4" destOrd="0" parTransId="{ECC23A6C-C784-4D91-B7DC-87BC8AC61DA5}" sibTransId="{27337400-1D80-46DB-AC68-4EDC0635AE84}"/>
    <dgm:cxn modelId="{360ACE6A-BC13-864B-9500-32F612572DF8}" type="presOf" srcId="{DDBF7182-2DCF-4D30-9720-3347B8FA6FE7}" destId="{16C66729-BA6C-4DCF-A13F-2F113C8D3250}" srcOrd="0" destOrd="0" presId="urn:microsoft.com/office/officeart/2008/layout/HorizontalMultiLevelHierarchy"/>
    <dgm:cxn modelId="{36DEDB73-7588-3C43-BC54-22250AC9C1D0}" type="presOf" srcId="{33D97485-FE69-46D1-8010-A2D92DDEFBD8}" destId="{792B6B1A-77DE-42EB-B64A-33D4497D47D4}" srcOrd="0" destOrd="0" presId="urn:microsoft.com/office/officeart/2008/layout/HorizontalMultiLevelHierarchy"/>
    <dgm:cxn modelId="{60CFD530-E293-B746-B065-1D8F16B1E379}" type="presOf" srcId="{F2E2AFBC-8632-4710-BF5E-5E4AE5211412}" destId="{EE5CF3A6-6CF8-4A04-AD08-48F320A33C4D}" srcOrd="0" destOrd="0" presId="urn:microsoft.com/office/officeart/2008/layout/HorizontalMultiLevelHierarchy"/>
    <dgm:cxn modelId="{8C74C7D3-C4FE-5240-A1CC-DCF9D1351C25}" type="presOf" srcId="{DDBF7182-2DCF-4D30-9720-3347B8FA6FE7}" destId="{2E78C467-53DC-49F3-A4F4-02055C2C217F}" srcOrd="1" destOrd="0" presId="urn:microsoft.com/office/officeart/2008/layout/HorizontalMultiLevelHierarchy"/>
    <dgm:cxn modelId="{5D07A0AC-C4E9-8F4F-A3EC-9E6C317F9396}" type="presOf" srcId="{253B3CE5-7E7E-4BA8-B4DD-E0083AB898E0}" destId="{90157A98-2C82-44D7-92C9-6CAEF8B6790C}" srcOrd="0" destOrd="0" presId="urn:microsoft.com/office/officeart/2008/layout/HorizontalMultiLevelHierarchy"/>
    <dgm:cxn modelId="{49687D37-BBB2-5D4B-857A-A7368801E609}" type="presOf" srcId="{607A3EE1-6C72-4AD4-858A-27B788345E71}" destId="{F5D468E7-D23D-48D6-9960-B05FB8754BC9}" srcOrd="1" destOrd="0" presId="urn:microsoft.com/office/officeart/2008/layout/HorizontalMultiLevelHierarchy"/>
    <dgm:cxn modelId="{858A6DE7-4024-4DEB-B659-85F5F2CA3F6A}" type="presOf" srcId="{A6DCDFA0-58B9-4CE7-B421-A21DC10C5EEC}" destId="{91C9C980-2458-408A-97E5-C6B48826AF01}" srcOrd="0" destOrd="0" presId="urn:microsoft.com/office/officeart/2008/layout/HorizontalMultiLevelHierarchy"/>
    <dgm:cxn modelId="{D49A8B2A-B6AF-D74E-A5E8-E02D4D1B37C7}" type="presOf" srcId="{AB442340-FFAB-4EE8-8C71-C445FD9E1128}" destId="{84930E68-EF69-4E7E-96AD-DA2D38BA2C0D}" srcOrd="0" destOrd="0" presId="urn:microsoft.com/office/officeart/2008/layout/HorizontalMultiLevelHierarchy"/>
    <dgm:cxn modelId="{FD035D83-938B-FF45-8103-35BB43C77756}" type="presOf" srcId="{D6E65CC2-EFE0-4ADF-81D4-9D7027B6A672}" destId="{796FA9EE-58F1-46DC-B2E5-FD28D031F6ED}" srcOrd="0" destOrd="0" presId="urn:microsoft.com/office/officeart/2008/layout/HorizontalMultiLevelHierarchy"/>
    <dgm:cxn modelId="{6C5B166A-F09B-AA45-9EF0-26F917A0C67B}" type="presOf" srcId="{8C2F7040-850B-4561-9ED5-A0B4C8BB4F29}" destId="{D5921C02-7848-4288-B856-7B76B36FA62D}" srcOrd="0" destOrd="0" presId="urn:microsoft.com/office/officeart/2008/layout/HorizontalMultiLevelHierarchy"/>
    <dgm:cxn modelId="{8DBCAED6-C681-C243-BDC1-22779C6C7D1D}" type="presOf" srcId="{33D97485-FE69-46D1-8010-A2D92DDEFBD8}" destId="{D1F0173F-FB5D-44A0-AFD1-D50F7E0197C4}" srcOrd="1" destOrd="0" presId="urn:microsoft.com/office/officeart/2008/layout/HorizontalMultiLevelHierarchy"/>
    <dgm:cxn modelId="{360416DB-5198-DA44-AE20-06428060006C}" type="presOf" srcId="{E47877DA-0706-4717-B2CB-D42C00E6C84B}" destId="{8A5222A8-7317-4257-BD2D-D5F7EE3E49FB}" srcOrd="1" destOrd="0" presId="urn:microsoft.com/office/officeart/2008/layout/HorizontalMultiLevelHierarchy"/>
    <dgm:cxn modelId="{2840C2DE-F31D-A542-B873-0FB2F36D2EE8}" type="presOf" srcId="{A2E51B2E-0363-46FA-8B0D-B8353F432A08}" destId="{5294C787-E161-46E0-A16B-05B1DF0B5F22}" srcOrd="0" destOrd="0" presId="urn:microsoft.com/office/officeart/2008/layout/HorizontalMultiLevelHierarchy"/>
    <dgm:cxn modelId="{3A4D1B88-2D5E-F240-97E6-F27D66F58009}" type="presOf" srcId="{B111661C-777F-4D30-A343-EF9243F21945}" destId="{C8F34A62-9F3F-4559-99EA-D2446CCF408B}" srcOrd="0" destOrd="0" presId="urn:microsoft.com/office/officeart/2008/layout/HorizontalMultiLevelHierarchy"/>
    <dgm:cxn modelId="{AE4DDA75-9188-45BD-A872-608FFCB1D879}" type="presOf" srcId="{006572D9-CCB9-44E4-86A4-AB1BF1852621}" destId="{D3A39DF2-E7D5-4479-83AB-76707E0D7333}" srcOrd="0" destOrd="0" presId="urn:microsoft.com/office/officeart/2008/layout/HorizontalMultiLevelHierarchy"/>
    <dgm:cxn modelId="{AAA296B6-3876-6045-A427-C139364C403A}" type="presOf" srcId="{13650435-8C5B-47EB-AB84-29D2C1689D77}" destId="{3BC783F8-C0A4-4882-A5F3-04B0E33EC41E}" srcOrd="1" destOrd="0" presId="urn:microsoft.com/office/officeart/2008/layout/HorizontalMultiLevelHierarchy"/>
    <dgm:cxn modelId="{270A65DF-7427-4373-8151-C224971A0145}" srcId="{F059BB7F-6945-4818-818A-89318E2A16EF}" destId="{9ADD45C7-8091-4954-831E-7067EEC2C301}" srcOrd="0" destOrd="0" parTransId="{E47877DA-0706-4717-B2CB-D42C00E6C84B}" sibTransId="{C1BD3D5F-25BB-48E8-B247-5EFA95EEEB5E}"/>
    <dgm:cxn modelId="{A9949D63-A1D2-1141-A053-E012F4541099}" type="presOf" srcId="{1A656FC3-254A-4173-8C54-BC77E6A036C8}" destId="{6BDE0A38-9B3D-4973-806F-41C0CDDE8EC0}" srcOrd="1" destOrd="0" presId="urn:microsoft.com/office/officeart/2008/layout/HorizontalMultiLevelHierarchy"/>
    <dgm:cxn modelId="{2BFBC7B8-B030-D341-9103-761FA90C649F}" type="presOf" srcId="{BC2D3344-BD74-4E63-BC6D-D02D58CD14AC}" destId="{E67DE2A7-493A-4E9A-AEDB-E9454A511139}" srcOrd="0" destOrd="0" presId="urn:microsoft.com/office/officeart/2008/layout/HorizontalMultiLevelHierarchy"/>
    <dgm:cxn modelId="{94A67908-6B78-1F4A-B35F-62B679DB431A}" type="presOf" srcId="{F059BB7F-6945-4818-818A-89318E2A16EF}" destId="{46E9EB20-FB6E-4AD4-BE4E-0C5D6A476510}" srcOrd="0" destOrd="0" presId="urn:microsoft.com/office/officeart/2008/layout/HorizontalMultiLevelHierarchy"/>
    <dgm:cxn modelId="{1C43F86B-BF2D-2046-BA3F-ACB759428329}" type="presOf" srcId="{8C2F7040-850B-4561-9ED5-A0B4C8BB4F29}" destId="{B40B7882-580C-4E33-80A5-F76FD0E4006C}" srcOrd="1" destOrd="0" presId="urn:microsoft.com/office/officeart/2008/layout/HorizontalMultiLevelHierarchy"/>
    <dgm:cxn modelId="{D0D903C2-188A-AD42-932C-3021A26DBF1A}" type="presOf" srcId="{44C3DC72-6BA0-421C-A2FD-91147B983731}" destId="{EDE80B10-B19E-456D-B03E-090FFA2583BA}" srcOrd="0" destOrd="0" presId="urn:microsoft.com/office/officeart/2008/layout/HorizontalMultiLevelHierarchy"/>
    <dgm:cxn modelId="{8AF8B7E7-D87B-7C42-9984-0000D74D4ABA}" type="presOf" srcId="{E754E6EE-1542-40AD-A8CB-F7DA69AC4990}" destId="{0AB880B8-4544-4480-ABCF-532766B615BC}" srcOrd="0" destOrd="0" presId="urn:microsoft.com/office/officeart/2008/layout/HorizontalMultiLevelHierarchy"/>
    <dgm:cxn modelId="{41422B0C-3D8D-42ED-AA4C-732B833095B4}" srcId="{B32D7A62-5607-443E-AE69-A9B3C975498A}" destId="{6C206B81-E34D-4F39-84E1-32A7BE17C8F5}" srcOrd="3" destOrd="0" parTransId="{BF1A27D3-A6D2-4C0A-81AA-9BB17F9B963C}" sibTransId="{69D07FBD-B531-46A0-B7B9-5BBCA52D3AF9}"/>
    <dgm:cxn modelId="{F3BF655B-542B-42F2-9566-516E5B1974EE}" srcId="{BC2D3344-BD74-4E63-BC6D-D02D58CD14AC}" destId="{39AB563D-0CD4-464F-BE72-7051E9E709B8}" srcOrd="0" destOrd="0" parTransId="{E0DCCECD-5AF1-47A5-B91E-BE4E57D625A4}" sibTransId="{226FCCDE-EAFB-4625-B1AD-5F1CE2326066}"/>
    <dgm:cxn modelId="{5A151D36-88A0-7F46-A92D-92494E659DF6}" type="presOf" srcId="{EDCAACAA-6E24-4322-B755-FD83C60FCC3E}" destId="{A1DDD34F-8273-4335-97C7-A9C2517F02DA}" srcOrd="0" destOrd="0" presId="urn:microsoft.com/office/officeart/2008/layout/HorizontalMultiLevelHierarchy"/>
    <dgm:cxn modelId="{4371862F-0149-43BD-A616-67FF77E88441}" srcId="{0016C069-B79A-49B6-A63D-F3D56D2BED95}" destId="{3AACAC4E-646B-4A63-BE9C-A3F01CB69498}" srcOrd="1" destOrd="0" parTransId="{DEEC010A-3991-4062-BC68-9D20DC56ECE4}" sibTransId="{34E837B5-C1DE-4708-8DE4-D647556FF652}"/>
    <dgm:cxn modelId="{725315D3-2BC0-D846-B740-0ABDD320FB5F}" type="presOf" srcId="{B4406F99-996F-4315-B78D-61AFEEDD31D5}" destId="{76834819-04C8-48D1-9D20-766F8B598492}" srcOrd="1" destOrd="0" presId="urn:microsoft.com/office/officeart/2008/layout/HorizontalMultiLevelHierarchy"/>
    <dgm:cxn modelId="{5F7786F2-4691-2C4D-AEAA-A8ABEE5C4D1B}" type="presOf" srcId="{ECC23A6C-C784-4D91-B7DC-87BC8AC61DA5}" destId="{FCFF4A12-786E-47D6-8361-922306C3F0E6}" srcOrd="0" destOrd="0" presId="urn:microsoft.com/office/officeart/2008/layout/HorizontalMultiLevelHierarchy"/>
    <dgm:cxn modelId="{28E2A815-8B84-4A4D-AFDD-CEBDD9EB2E43}" srcId="{BC2D3344-BD74-4E63-BC6D-D02D58CD14AC}" destId="{EDCAACAA-6E24-4322-B755-FD83C60FCC3E}" srcOrd="2" destOrd="0" parTransId="{1A656FC3-254A-4173-8C54-BC77E6A036C8}" sibTransId="{60735BB4-FA04-4029-A940-B9AAA0233243}"/>
    <dgm:cxn modelId="{C43F5896-71A8-6D46-A062-9C49F70D214A}" type="presOf" srcId="{2C473CAD-49B7-4BDD-ACB0-725AD7B3FF25}" destId="{F96BF80B-BC3E-42F1-A436-BD9A7420DACC}" srcOrd="0" destOrd="0" presId="urn:microsoft.com/office/officeart/2008/layout/HorizontalMultiLevelHierarchy"/>
    <dgm:cxn modelId="{AA3538BE-600E-944C-B27B-C2FF471A5BEF}" type="presOf" srcId="{3E816A3F-AE53-44A4-8338-D78018789250}" destId="{C3C924DD-0DF9-486A-ABFE-82626F877093}" srcOrd="0" destOrd="0" presId="urn:microsoft.com/office/officeart/2008/layout/HorizontalMultiLevelHierarchy"/>
    <dgm:cxn modelId="{611625D3-8A48-E342-9131-8CF4FFE440D1}" type="presOf" srcId="{39AB563D-0CD4-464F-BE72-7051E9E709B8}" destId="{0C74A81D-5DC2-4EAB-9FA2-89067B7668E9}" srcOrd="0" destOrd="0" presId="urn:microsoft.com/office/officeart/2008/layout/HorizontalMultiLevelHierarchy"/>
    <dgm:cxn modelId="{9A33E27C-7B26-1940-8B5F-5B531CCF5E82}" type="presOf" srcId="{BF1A27D3-A6D2-4C0A-81AA-9BB17F9B963C}" destId="{0B4FA213-CE84-4361-A787-F6388832B798}" srcOrd="0" destOrd="0" presId="urn:microsoft.com/office/officeart/2008/layout/HorizontalMultiLevelHierarchy"/>
    <dgm:cxn modelId="{1E391227-F9CB-403A-ADE6-33E084444D54}" srcId="{F059BB7F-6945-4818-818A-89318E2A16EF}" destId="{1D54DAE3-9E7C-4881-8713-D6A7027A428D}" srcOrd="3" destOrd="0" parTransId="{607A3EE1-6C72-4AD4-858A-27B788345E71}" sibTransId="{CC6860B2-E06E-40ED-AE8B-95CD4BC033E0}"/>
    <dgm:cxn modelId="{C2390445-C353-4BAC-8298-A2A852BF08B1}" srcId="{BC2D3344-BD74-4E63-BC6D-D02D58CD14AC}" destId="{66059608-EA07-4F99-B30A-DBB1C9E6F37C}" srcOrd="1" destOrd="0" parTransId="{B4406F99-996F-4315-B78D-61AFEEDD31D5}" sibTransId="{E2746D94-2BB7-4BB9-A05C-42A84CE847BD}"/>
    <dgm:cxn modelId="{A8E249B7-4AB2-824B-8ADB-73B4EDAC1890}" type="presOf" srcId="{6A8C7ABB-C007-411E-AFFC-B97C96DF6C7A}" destId="{77AB0D49-6C78-49DC-9952-70EA71D83B6B}" srcOrd="1" destOrd="0" presId="urn:microsoft.com/office/officeart/2008/layout/HorizontalMultiLevelHierarchy"/>
    <dgm:cxn modelId="{B0ABF13C-7B52-034C-8450-99C8FE24AD28}" type="presOf" srcId="{3A3ABB6E-2DCE-49EE-A998-C8F8C59C15D5}" destId="{95CCF4DB-EB22-4218-B884-BFBB5C5E450B}" srcOrd="1" destOrd="0" presId="urn:microsoft.com/office/officeart/2008/layout/HorizontalMultiLevelHierarchy"/>
    <dgm:cxn modelId="{3C760E64-E40B-D64B-B33B-E88C67C2CA98}" type="presOf" srcId="{DEEC010A-3991-4062-BC68-9D20DC56ECE4}" destId="{2B955423-FCEB-438D-8327-F6626614D634}" srcOrd="1" destOrd="0" presId="urn:microsoft.com/office/officeart/2008/layout/HorizontalMultiLevelHierarchy"/>
    <dgm:cxn modelId="{CEB0D39D-E592-4BFF-926B-F21F192F9C62}" srcId="{0016C069-B79A-49B6-A63D-F3D56D2BED95}" destId="{7FCCE231-A277-41C0-AAE6-7A63ED49B36A}" srcOrd="2" destOrd="0" parTransId="{BD2903D4-8DAF-449C-81F4-05E64D794D5E}" sibTransId="{EEAE4738-579A-47FD-9329-51D6F3016B0B}"/>
    <dgm:cxn modelId="{5C3314F8-88C6-B743-AB71-0BA5796CD260}" type="presOf" srcId="{13650435-8C5B-47EB-AB84-29D2C1689D77}" destId="{67E478F5-9943-4430-8902-21FB8F14A92B}" srcOrd="0" destOrd="0" presId="urn:microsoft.com/office/officeart/2008/layout/HorizontalMultiLevelHierarchy"/>
    <dgm:cxn modelId="{2F374C54-9503-4482-BE83-D1287FD4D8E5}" srcId="{B32D7A62-5607-443E-AE69-A9B3C975498A}" destId="{5B330EB2-493A-40A3-990C-0366A3634A8B}" srcOrd="7" destOrd="0" parTransId="{06F340C7-AF2E-4A26-B780-D593EC57F90F}" sibTransId="{2A06872B-0710-42BE-B297-235998121E7D}"/>
    <dgm:cxn modelId="{57D966B8-DB3D-BD4F-B85F-7874D7544A85}" type="presOf" srcId="{5B330EB2-493A-40A3-990C-0366A3634A8B}" destId="{DFA02C16-6090-4AC8-BA87-6FE305EF9803}" srcOrd="0" destOrd="0" presId="urn:microsoft.com/office/officeart/2008/layout/HorizontalMultiLevelHierarchy"/>
    <dgm:cxn modelId="{4B4ECE91-6DAA-481B-89EC-F8A76FB3055D}" srcId="{AB442340-FFAB-4EE8-8C71-C445FD9E1128}" destId="{D6E65CC2-EFE0-4ADF-81D4-9D7027B6A672}" srcOrd="2" destOrd="0" parTransId="{B111661C-777F-4D30-A343-EF9243F21945}" sibTransId="{83AA480D-7794-48D1-849A-ECA96096CAE1}"/>
    <dgm:cxn modelId="{AF46E870-CDF1-40C5-974A-32ADE943DC54}" srcId="{253B3CE5-7E7E-4BA8-B4DD-E0083AB898E0}" destId="{B32D7A62-5607-443E-AE69-A9B3C975498A}" srcOrd="1" destOrd="0" parTransId="{E03D5795-4CF7-45A6-BC95-F4AC21B3ADAB}" sibTransId="{BC7F4930-DDE0-4D68-9299-DEAE638B69B8}"/>
    <dgm:cxn modelId="{A9302ACD-7A86-8D41-B596-5AAAB6EDF6CE}" type="presOf" srcId="{3A3ABB6E-2DCE-49EE-A998-C8F8C59C15D5}" destId="{6A5FAE15-5A0D-47EC-A7FA-D31D8D4012A6}" srcOrd="0" destOrd="0" presId="urn:microsoft.com/office/officeart/2008/layout/HorizontalMultiLevelHierarchy"/>
    <dgm:cxn modelId="{3D2E16F9-16D0-4EA1-8F5F-A467F049FA2C}" srcId="{AB442340-FFAB-4EE8-8C71-C445FD9E1128}" destId="{C5163C95-5E77-457A-8EB9-67533B07DE7F}" srcOrd="1" destOrd="0" parTransId="{3A3ABB6E-2DCE-49EE-A998-C8F8C59C15D5}" sibTransId="{200C2E2B-0A92-4909-8DC4-46F761EAC140}"/>
    <dgm:cxn modelId="{8CAE7C4D-300E-2C43-97FC-61D0B2A0400A}" type="presOf" srcId="{B32D7A62-5607-443E-AE69-A9B3C975498A}" destId="{CEBD768F-ADEA-4E9C-A6D9-B0EE7531F997}" srcOrd="0" destOrd="0" presId="urn:microsoft.com/office/officeart/2008/layout/HorizontalMultiLevelHierarchy"/>
    <dgm:cxn modelId="{5D1759C0-F0B1-49AD-926F-8414DC8006E7}" srcId="{B32D7A62-5607-443E-AE69-A9B3C975498A}" destId="{2C473CAD-49B7-4BDD-ACB0-725AD7B3FF25}" srcOrd="5" destOrd="0" parTransId="{44C3DC72-6BA0-421C-A2FD-91147B983731}" sibTransId="{B59B8528-A9FD-43E9-8EF6-01F264E335EB}"/>
    <dgm:cxn modelId="{83370016-B152-454C-A35F-8FA2F038E268}" type="presOf" srcId="{8CA70D95-2F36-4607-AA0A-75416DF87425}" destId="{517C6922-119F-41FD-8C62-994DB752480C}" srcOrd="0" destOrd="0" presId="urn:microsoft.com/office/officeart/2008/layout/HorizontalMultiLevelHierarchy"/>
    <dgm:cxn modelId="{4DF107CB-89C1-984A-8814-E884CAF6E64F}" type="presOf" srcId="{FED2B6E4-190B-4B15-BDC7-762EE38262F5}" destId="{49006C8F-D69F-43A7-8885-6FC7A459CEB7}" srcOrd="0" destOrd="0" presId="urn:microsoft.com/office/officeart/2008/layout/HorizontalMultiLevelHierarchy"/>
    <dgm:cxn modelId="{4750B3E9-7DDE-5747-80F2-F3AB999F24AC}" type="presOf" srcId="{3AACAC4E-646B-4A63-BE9C-A3F01CB69498}" destId="{DC33DB14-CF2C-4036-B9CF-D7F2122F26FE}" srcOrd="0" destOrd="0" presId="urn:microsoft.com/office/officeart/2008/layout/HorizontalMultiLevelHierarchy"/>
    <dgm:cxn modelId="{87851057-3292-4970-9178-3DC410C6D4D4}" srcId="{B32D7A62-5607-443E-AE69-A9B3C975498A}" destId="{FE94C073-6F6E-4FC4-9AEF-58D605F6AC8F}" srcOrd="2" destOrd="0" parTransId="{6A8C7ABB-C007-411E-AFFC-B97C96DF6C7A}" sibTransId="{A77FCDB5-D393-40DA-98A1-AF5D12BBF65D}"/>
    <dgm:cxn modelId="{6E93AEDD-E786-134B-A0A5-58AC413FE47D}" type="presOf" srcId="{F9701597-59FD-41B7-B7EA-1AC82A905FB1}" destId="{89D660C9-5514-4465-A197-AB1F0802B23E}" srcOrd="1" destOrd="0" presId="urn:microsoft.com/office/officeart/2008/layout/HorizontalMultiLevelHierarchy"/>
    <dgm:cxn modelId="{B011A6BB-ED68-DE4F-B993-D1D9C395F2D7}" type="presOf" srcId="{D4C944C6-E509-402B-9681-FC3AF0FB4EF0}" destId="{8E3D1F3C-BCE9-48AD-A615-BB40C05F7D30}" srcOrd="0" destOrd="0" presId="urn:microsoft.com/office/officeart/2008/layout/HorizontalMultiLevelHierarchy"/>
    <dgm:cxn modelId="{6D81AF60-EDBE-445B-9770-6FF39D32C8EF}" srcId="{253B3CE5-7E7E-4BA8-B4DD-E0083AB898E0}" destId="{0016C069-B79A-49B6-A63D-F3D56D2BED95}" srcOrd="0" destOrd="0" parTransId="{8C2F7040-850B-4561-9ED5-A0B4C8BB4F29}" sibTransId="{758B58DD-9A62-4BF1-B79B-9E91BBFD9B93}"/>
    <dgm:cxn modelId="{E3DA3CAF-034B-2A43-A9FA-59D18A29DD4E}" type="presOf" srcId="{F9701597-59FD-41B7-B7EA-1AC82A905FB1}" destId="{4C548103-6EA2-48AA-9F51-25C7AE2B90F6}" srcOrd="0" destOrd="0" presId="urn:microsoft.com/office/officeart/2008/layout/HorizontalMultiLevelHierarchy"/>
    <dgm:cxn modelId="{E2EEDCBF-5C74-854C-BF3E-82B70262CE12}" type="presOf" srcId="{B4406F99-996F-4315-B78D-61AFEEDD31D5}" destId="{830F3BC5-9CAE-4D5F-9F0A-791998D1D314}" srcOrd="0" destOrd="0" presId="urn:microsoft.com/office/officeart/2008/layout/HorizontalMultiLevelHierarchy"/>
    <dgm:cxn modelId="{6E2C2700-9D7A-0247-8023-F1FF31C9CF41}" type="presOf" srcId="{77F40CB2-6537-4082-ACFA-015C2D06EB31}" destId="{8F1034AD-FFBC-4A7D-BADE-89F0CFB559F8}" srcOrd="0" destOrd="0" presId="urn:microsoft.com/office/officeart/2008/layout/HorizontalMultiLevelHierarchy"/>
    <dgm:cxn modelId="{A14412CC-FE07-0649-BF59-C73C7B061DC2}" type="presOf" srcId="{BD2903D4-8DAF-449C-81F4-05E64D794D5E}" destId="{16CF7C8F-FD06-4A15-832D-11633940BCEF}" srcOrd="1" destOrd="0" presId="urn:microsoft.com/office/officeart/2008/layout/HorizontalMultiLevelHierarchy"/>
    <dgm:cxn modelId="{7FCA7D31-C168-AB4D-A084-68579969535A}" type="presOf" srcId="{1A656FC3-254A-4173-8C54-BC77E6A036C8}" destId="{B57ADA4C-D38E-497C-8072-6D93512DE5D6}" srcOrd="0" destOrd="0" presId="urn:microsoft.com/office/officeart/2008/layout/HorizontalMultiLevelHierarchy"/>
    <dgm:cxn modelId="{DA8B03C9-63E1-2544-BE1D-DCD2A1D28146}" type="presOf" srcId="{C5163C95-5E77-457A-8EB9-67533B07DE7F}" destId="{38EA4BB0-8DBE-4B26-B109-01149CBF473B}" srcOrd="0" destOrd="0" presId="urn:microsoft.com/office/officeart/2008/layout/HorizontalMultiLevelHierarchy"/>
    <dgm:cxn modelId="{94BF92D5-1770-E145-A4D5-4144D18D5122}" type="presOf" srcId="{ECC23A6C-C784-4D91-B7DC-87BC8AC61DA5}" destId="{DDC6D289-168D-49B4-84DA-8C16655CC758}" srcOrd="1" destOrd="0" presId="urn:microsoft.com/office/officeart/2008/layout/HorizontalMultiLevelHierarchy"/>
    <dgm:cxn modelId="{B2499A7C-7F00-4349-8B2A-9D1093FBBEDE}" type="presOf" srcId="{A6992412-08D4-4EA9-B3B6-709D1E861E9D}" destId="{5C69D405-8EF4-4C65-BB93-E9052CF3A483}" srcOrd="1" destOrd="0" presId="urn:microsoft.com/office/officeart/2008/layout/HorizontalMultiLevelHierarchy"/>
    <dgm:cxn modelId="{68CDE76D-E446-AC4E-BB1F-84A2361E1905}" type="presOf" srcId="{E0DCCECD-5AF1-47A5-B91E-BE4E57D625A4}" destId="{F588FB5E-C295-4DE9-96B7-B2C6F71FFD13}" srcOrd="0" destOrd="0" presId="urn:microsoft.com/office/officeart/2008/layout/HorizontalMultiLevelHierarchy"/>
    <dgm:cxn modelId="{E8A65257-971C-4042-BCC6-27BEE7EDCC34}" type="presOf" srcId="{4A05F6E2-2663-4E8C-B1B4-D478F8ED3761}" destId="{5ACD4797-D91B-4925-9E98-1D53CB5F9F63}" srcOrd="1" destOrd="0" presId="urn:microsoft.com/office/officeart/2008/layout/HorizontalMultiLevelHierarchy"/>
    <dgm:cxn modelId="{E613BC2D-A6CD-8947-BA41-87040B9AA34A}" type="presOf" srcId="{44C3DC72-6BA0-421C-A2FD-91147B983731}" destId="{DE3A10D3-D49D-456C-BE15-81DD9113BD3C}" srcOrd="1" destOrd="0" presId="urn:microsoft.com/office/officeart/2008/layout/HorizontalMultiLevelHierarchy"/>
    <dgm:cxn modelId="{B6FE3337-7048-4946-8D8D-2B13B57776A9}" type="presOf" srcId="{3E8235EE-5673-47FC-91BF-DFE2392A85EA}" destId="{FE4E3619-4A3E-49BA-8885-4C3FE0F8021B}" srcOrd="0" destOrd="0" presId="urn:microsoft.com/office/officeart/2008/layout/HorizontalMultiLevelHierarchy"/>
    <dgm:cxn modelId="{137074DE-1C97-4D84-9F77-8AB8B1217439}" srcId="{B32D7A62-5607-443E-AE69-A9B3C975498A}" destId="{BC2D3344-BD74-4E63-BC6D-D02D58CD14AC}" srcOrd="0" destOrd="0" parTransId="{13650435-8C5B-47EB-AB84-29D2C1689D77}" sibTransId="{A7A70F11-B121-4FAA-8C5D-8BCE8D81333C}"/>
    <dgm:cxn modelId="{F2C99725-5980-A54F-B04B-616995C3001B}" type="presOf" srcId="{BD2903D4-8DAF-449C-81F4-05E64D794D5E}" destId="{8C9E14D3-2877-45AC-B9C4-E914802C1CE7}" srcOrd="0" destOrd="0" presId="urn:microsoft.com/office/officeart/2008/layout/HorizontalMultiLevelHierarchy"/>
    <dgm:cxn modelId="{DD8BF2D0-A975-F84C-99DE-E6637189699B}" type="presOf" srcId="{E47877DA-0706-4717-B2CB-D42C00E6C84B}" destId="{E19B813B-EC63-4CDB-8ADA-B311D51782CC}" srcOrd="0" destOrd="0" presId="urn:microsoft.com/office/officeart/2008/layout/HorizontalMultiLevelHierarchy"/>
    <dgm:cxn modelId="{63C13EA7-A4E3-524B-945A-9949A30BFEE5}" type="presOf" srcId="{97265FBD-13B4-49CF-AC03-EC11FF1BDDA1}" destId="{9FD360F0-F763-4BEF-AE14-CCAA4BAA721C}" srcOrd="0" destOrd="0" presId="urn:microsoft.com/office/officeart/2008/layout/HorizontalMultiLevelHierarchy"/>
    <dgm:cxn modelId="{E6DDF680-A4EE-0942-A219-E9FFEA25E1E2}" type="presOf" srcId="{5FC977BC-05F7-4B6A-AFF6-A640BC62921D}" destId="{4F6E6A3F-62E6-432E-BE98-932B635287A6}" srcOrd="0" destOrd="0" presId="urn:microsoft.com/office/officeart/2008/layout/HorizontalMultiLevelHierarchy"/>
    <dgm:cxn modelId="{A1681EDF-B9C9-EB4C-BEE0-DDF03F09B32D}" type="presOf" srcId="{DEEC010A-3991-4062-BC68-9D20DC56ECE4}" destId="{3AF52713-26C6-4F2C-9458-CA92B8A96DA3}" srcOrd="0" destOrd="0" presId="urn:microsoft.com/office/officeart/2008/layout/HorizontalMultiLevelHierarchy"/>
    <dgm:cxn modelId="{9E3DB009-24A7-46C5-AC17-A802814482BD}" srcId="{AB442340-FFAB-4EE8-8C71-C445FD9E1128}" destId="{8CA70D95-2F36-4607-AA0A-75416DF87425}" srcOrd="3" destOrd="0" parTransId="{DDBF7182-2DCF-4D30-9720-3347B8FA6FE7}" sibTransId="{6A1F4DE6-4EA2-47AF-815F-233BD806D399}"/>
    <dgm:cxn modelId="{DF739857-46BE-C748-BC50-AEC80A42E826}" type="presOf" srcId="{E754E6EE-1542-40AD-A8CB-F7DA69AC4990}" destId="{F690EF25-B422-47EC-8DAE-C65DD5A64B17}" srcOrd="1" destOrd="0" presId="urn:microsoft.com/office/officeart/2008/layout/HorizontalMultiLevelHierarchy"/>
    <dgm:cxn modelId="{E64D477B-A450-6541-84AD-FCC07985A7AD}" type="presOf" srcId="{E0DCCECD-5AF1-47A5-B91E-BE4E57D625A4}" destId="{B5153FBB-CCB1-4B0E-B794-F37B4174166A}" srcOrd="1" destOrd="0" presId="urn:microsoft.com/office/officeart/2008/layout/HorizontalMultiLevelHierarchy"/>
    <dgm:cxn modelId="{63247E78-87C4-2243-B747-CF9F53A754E1}" type="presOf" srcId="{FE94C073-6F6E-4FC4-9AEF-58D605F6AC8F}" destId="{D29A826F-DDE3-44AE-9BBC-4A57434517DA}" srcOrd="0" destOrd="0" presId="urn:microsoft.com/office/officeart/2008/layout/HorizontalMultiLevelHierarchy"/>
    <dgm:cxn modelId="{68A0A4B2-393A-48BF-ADB4-B9473C36C557}" srcId="{253B3CE5-7E7E-4BA8-B4DD-E0083AB898E0}" destId="{006572D9-CCB9-44E4-86A4-AB1BF1852621}" srcOrd="3" destOrd="0" parTransId="{A6DCDFA0-58B9-4CE7-B421-A21DC10C5EEC}" sibTransId="{0ECD1ABD-77B2-49F7-BDC5-3D6D9E916713}"/>
    <dgm:cxn modelId="{D9EC8A5E-F0C2-4568-815D-9975E170FE45}" srcId="{AB442340-FFAB-4EE8-8C71-C445FD9E1128}" destId="{D4C944C6-E509-402B-9681-FC3AF0FB4EF0}" srcOrd="0" destOrd="0" parTransId="{F2E2AFBC-8632-4710-BF5E-5E4AE5211412}" sibTransId="{932C783B-07A6-4F43-B594-F2DCCF73D853}"/>
    <dgm:cxn modelId="{2C9013EE-358B-433A-A4C8-CD02C7B25815}" srcId="{F059BB7F-6945-4818-818A-89318E2A16EF}" destId="{A2E51B2E-0363-46FA-8B0D-B8353F432A08}" srcOrd="2" destOrd="0" parTransId="{4A05F6E2-2663-4E8C-B1B4-D478F8ED3761}" sibTransId="{0C3BC62B-3007-4719-8F43-642F3CE7B87E}"/>
    <dgm:cxn modelId="{CD86DD43-9C8A-9245-BB22-E1203F70B697}" type="presOf" srcId="{66059608-EA07-4F99-B30A-DBB1C9E6F37C}" destId="{0D91B0C3-6892-4C33-BE1B-99BC8EB6086A}" srcOrd="0" destOrd="0" presId="urn:microsoft.com/office/officeart/2008/layout/HorizontalMultiLevelHierarchy"/>
    <dgm:cxn modelId="{C0D1A0A2-5AC8-49A4-991E-5E587BCAB29C}" srcId="{F059BB7F-6945-4818-818A-89318E2A16EF}" destId="{3E816A3F-AE53-44A4-8338-D78018789250}" srcOrd="1" destOrd="0" parTransId="{33D97485-FE69-46D1-8010-A2D92DDEFBD8}" sibTransId="{8AE95533-7918-4D19-8F2A-D59959E8CD4E}"/>
    <dgm:cxn modelId="{2F58F9DE-D4DB-4767-80E0-967439B39DA6}" srcId="{253B3CE5-7E7E-4BA8-B4DD-E0083AB898E0}" destId="{F059BB7F-6945-4818-818A-89318E2A16EF}" srcOrd="2" destOrd="0" parTransId="{5FC977BC-05F7-4B6A-AFF6-A640BC62921D}" sibTransId="{436C812B-4509-40EC-A5DA-B5BC0E33ED12}"/>
    <dgm:cxn modelId="{7DFF2331-CF52-CC47-A67E-404C0373F8B5}" type="presOf" srcId="{607A3EE1-6C72-4AD4-858A-27B788345E71}" destId="{86DE06D7-8D65-43F5-941D-80058FB26364}" srcOrd="0" destOrd="0" presId="urn:microsoft.com/office/officeart/2008/layout/HorizontalMultiLevelHierarchy"/>
    <dgm:cxn modelId="{61835218-E9E2-5044-9B09-84A0AD0A8FC5}" type="presOf" srcId="{9FA4EDCC-30C8-400E-B4A6-9238E7A4A54A}" destId="{895C739B-AF67-4159-830A-D71B89983C99}" srcOrd="0" destOrd="0" presId="urn:microsoft.com/office/officeart/2008/layout/HorizontalMultiLevelHierarchy"/>
    <dgm:cxn modelId="{9F3432A3-554C-814C-996D-8C1DDBF847AA}" type="presOf" srcId="{7FCCE231-A277-41C0-AAE6-7A63ED49B36A}" destId="{8D2B21F4-CC07-498D-8C2D-9B83598070D5}" srcOrd="0" destOrd="0" presId="urn:microsoft.com/office/officeart/2008/layout/HorizontalMultiLevelHierarchy"/>
    <dgm:cxn modelId="{4F30F4BE-909D-504C-9394-60BC842924EB}" type="presOf" srcId="{06F340C7-AF2E-4A26-B780-D593EC57F90F}" destId="{EED0DE1F-9EE1-4D5A-9312-55C866D6A566}" srcOrd="1" destOrd="0" presId="urn:microsoft.com/office/officeart/2008/layout/HorizontalMultiLevelHierarchy"/>
    <dgm:cxn modelId="{B246FEBA-BC12-D348-AC2F-70D27B455175}" type="presOf" srcId="{4A05F6E2-2663-4E8C-B1B4-D478F8ED3761}" destId="{60154E0B-BA39-4FE3-BABE-3AC7A00E0151}" srcOrd="0" destOrd="0" presId="urn:microsoft.com/office/officeart/2008/layout/HorizontalMultiLevelHierarchy"/>
    <dgm:cxn modelId="{58CA5553-DFB4-D442-96F9-015DA4BE9ADA}" type="presOf" srcId="{9ADD45C7-8091-4954-831E-7067EEC2C301}" destId="{F9848F69-F8BA-440C-B912-1C6F828908A0}" srcOrd="0" destOrd="0" presId="urn:microsoft.com/office/officeart/2008/layout/HorizontalMultiLevelHierarchy"/>
    <dgm:cxn modelId="{0B163C7A-A8C6-8B4C-B2C5-3E018785ED82}" type="presOf" srcId="{1D54DAE3-9E7C-4881-8713-D6A7027A428D}" destId="{67229680-4095-4729-80D7-2BDA6E592F69}" srcOrd="0" destOrd="0" presId="urn:microsoft.com/office/officeart/2008/layout/HorizontalMultiLevelHierarchy"/>
    <dgm:cxn modelId="{D85C1284-F148-6048-BDE5-1995E80F72FB}" type="presOf" srcId="{A6992412-08D4-4EA9-B3B6-709D1E861E9D}" destId="{CE22786D-60B0-44C3-8254-05779D7E98E7}" srcOrd="0" destOrd="0" presId="urn:microsoft.com/office/officeart/2008/layout/HorizontalMultiLevelHierarchy"/>
    <dgm:cxn modelId="{072A465F-8B37-4C54-BE6F-F290775D1D3B}" srcId="{B32D7A62-5607-443E-AE69-A9B3C975498A}" destId="{97265FBD-13B4-49CF-AC03-EC11FF1BDDA1}" srcOrd="1" destOrd="0" parTransId="{3E8235EE-5673-47FC-91BF-DFE2392A85EA}" sibTransId="{5CC98A69-EBFB-4C6A-9654-82C3D6134A2F}"/>
    <dgm:cxn modelId="{9A10BD60-BA56-1846-B961-A81E35D14538}" type="presOf" srcId="{E03D5795-4CF7-45A6-BC95-F4AC21B3ADAB}" destId="{1620B093-5CEA-4187-9043-BB7755284736}" srcOrd="1" destOrd="0" presId="urn:microsoft.com/office/officeart/2008/layout/HorizontalMultiLevelHierarchy"/>
    <dgm:cxn modelId="{D154A9DA-3E2C-4006-AB84-C3C2F46484E2}" type="presOf" srcId="{A6DCDFA0-58B9-4CE7-B421-A21DC10C5EEC}" destId="{5A4A75A1-D6DC-4F91-82ED-A7D8A8E9FA75}" srcOrd="1" destOrd="0" presId="urn:microsoft.com/office/officeart/2008/layout/HorizontalMultiLevelHierarchy"/>
    <dgm:cxn modelId="{C7FA08DB-8C07-8741-B618-F752688BF5E5}" type="presOf" srcId="{B111661C-777F-4D30-A343-EF9243F21945}" destId="{AD43220B-A03F-477B-B819-716AFF133329}" srcOrd="1" destOrd="0" presId="urn:microsoft.com/office/officeart/2008/layout/HorizontalMultiLevelHierarchy"/>
    <dgm:cxn modelId="{4C9E9987-27B7-EA41-A9A3-CEFBE273AD82}" type="presOf" srcId="{5FC977BC-05F7-4B6A-AFF6-A640BC62921D}" destId="{9F1A555A-5FCB-49E8-AF35-876822FB6E7B}" srcOrd="1" destOrd="0" presId="urn:microsoft.com/office/officeart/2008/layout/HorizontalMultiLevelHierarchy"/>
    <dgm:cxn modelId="{8688A152-CFA5-8945-9891-B1BF417D207C}" type="presOf" srcId="{E03D5795-4CF7-45A6-BC95-F4AC21B3ADAB}" destId="{8BAC54C9-BAE0-455A-90DC-B901DC3A6EF3}" srcOrd="0" destOrd="0" presId="urn:microsoft.com/office/officeart/2008/layout/HorizontalMultiLevelHierarchy"/>
    <dgm:cxn modelId="{4A2873D6-2A52-F84F-A2A9-C7ACFD27764D}" type="presOf" srcId="{3E8235EE-5673-47FC-91BF-DFE2392A85EA}" destId="{37217148-1A72-4E71-9C0A-141ECEA4D0F3}" srcOrd="1" destOrd="0" presId="urn:microsoft.com/office/officeart/2008/layout/HorizontalMultiLevelHierarchy"/>
    <dgm:cxn modelId="{8C67E96C-608D-45E4-B684-F28D519B3696}" srcId="{0016C069-B79A-49B6-A63D-F3D56D2BED95}" destId="{2F0718D5-E7D2-45FB-B983-F9F65978224C}" srcOrd="3" destOrd="0" parTransId="{F9701597-59FD-41B7-B7EA-1AC82A905FB1}" sibTransId="{6B1A0D8A-31BB-4E29-AED6-00269DFAF579}"/>
    <dgm:cxn modelId="{E6880AC7-1023-D04A-B94F-E68B6D846723}" type="presOf" srcId="{F2E2AFBC-8632-4710-BF5E-5E4AE5211412}" destId="{CBF876BB-EB90-4381-AE5A-CE28AECF63E1}" srcOrd="1" destOrd="0" presId="urn:microsoft.com/office/officeart/2008/layout/HorizontalMultiLevelHierarchy"/>
    <dgm:cxn modelId="{48C46A70-B163-9F4A-931D-58BF73562511}" type="presOf" srcId="{6C206B81-E34D-4F39-84E1-32A7BE17C8F5}" destId="{4138DA8B-1FEF-4CEF-B8FF-7211839C4755}" srcOrd="0" destOrd="0" presId="urn:microsoft.com/office/officeart/2008/layout/HorizontalMultiLevelHierarchy"/>
    <dgm:cxn modelId="{CA8958C5-6F7B-4A4B-9761-D8458EAF3050}" type="presParOf" srcId="{49006C8F-D69F-43A7-8885-6FC7A459CEB7}" destId="{DEB82123-F898-47B3-BF24-769256BA7F43}" srcOrd="0" destOrd="0" presId="urn:microsoft.com/office/officeart/2008/layout/HorizontalMultiLevelHierarchy"/>
    <dgm:cxn modelId="{999809BC-08FB-5B42-A558-A7B5BAE2249D}" type="presParOf" srcId="{DEB82123-F898-47B3-BF24-769256BA7F43}" destId="{90157A98-2C82-44D7-92C9-6CAEF8B6790C}" srcOrd="0" destOrd="0" presId="urn:microsoft.com/office/officeart/2008/layout/HorizontalMultiLevelHierarchy"/>
    <dgm:cxn modelId="{228EC2B5-D467-8546-A169-9C50DCB704C5}" type="presParOf" srcId="{DEB82123-F898-47B3-BF24-769256BA7F43}" destId="{2C3DBCA3-6AE3-411E-936E-3DDEC58D0188}" srcOrd="1" destOrd="0" presId="urn:microsoft.com/office/officeart/2008/layout/HorizontalMultiLevelHierarchy"/>
    <dgm:cxn modelId="{CC3454FC-27DF-F549-B36B-23D62E0279A4}" type="presParOf" srcId="{2C3DBCA3-6AE3-411E-936E-3DDEC58D0188}" destId="{D5921C02-7848-4288-B856-7B76B36FA62D}" srcOrd="0" destOrd="0" presId="urn:microsoft.com/office/officeart/2008/layout/HorizontalMultiLevelHierarchy"/>
    <dgm:cxn modelId="{9D880EDF-AC21-9041-9D28-47BA6704B3C0}" type="presParOf" srcId="{D5921C02-7848-4288-B856-7B76B36FA62D}" destId="{B40B7882-580C-4E33-80A5-F76FD0E4006C}" srcOrd="0" destOrd="0" presId="urn:microsoft.com/office/officeart/2008/layout/HorizontalMultiLevelHierarchy"/>
    <dgm:cxn modelId="{F50823E6-1CA9-E445-8585-7B6F7974A73F}" type="presParOf" srcId="{2C3DBCA3-6AE3-411E-936E-3DDEC58D0188}" destId="{16517A05-0968-4DEC-B5E8-64B0C02A650F}" srcOrd="1" destOrd="0" presId="urn:microsoft.com/office/officeart/2008/layout/HorizontalMultiLevelHierarchy"/>
    <dgm:cxn modelId="{7FAD8A34-BF1F-0647-83AF-08B83AEF9703}" type="presParOf" srcId="{16517A05-0968-4DEC-B5E8-64B0C02A650F}" destId="{3434DB60-6224-4262-BB2B-875B85595962}" srcOrd="0" destOrd="0" presId="urn:microsoft.com/office/officeart/2008/layout/HorizontalMultiLevelHierarchy"/>
    <dgm:cxn modelId="{3F0C5B62-3E6B-3041-94F0-D6E694E06C3F}" type="presParOf" srcId="{16517A05-0968-4DEC-B5E8-64B0C02A650F}" destId="{5E091B39-7F15-4E51-9CA1-754AAF033FAB}" srcOrd="1" destOrd="0" presId="urn:microsoft.com/office/officeart/2008/layout/HorizontalMultiLevelHierarchy"/>
    <dgm:cxn modelId="{73D90944-1665-BC4D-9AEB-7422042A2071}" type="presParOf" srcId="{5E091B39-7F15-4E51-9CA1-754AAF033FAB}" destId="{0AB880B8-4544-4480-ABCF-532766B615BC}" srcOrd="0" destOrd="0" presId="urn:microsoft.com/office/officeart/2008/layout/HorizontalMultiLevelHierarchy"/>
    <dgm:cxn modelId="{B6632B0A-277A-6E46-AD41-012433755A20}" type="presParOf" srcId="{0AB880B8-4544-4480-ABCF-532766B615BC}" destId="{F690EF25-B422-47EC-8DAE-C65DD5A64B17}" srcOrd="0" destOrd="0" presId="urn:microsoft.com/office/officeart/2008/layout/HorizontalMultiLevelHierarchy"/>
    <dgm:cxn modelId="{B40BCEC0-6791-0945-82F2-9CA7FC994C3D}" type="presParOf" srcId="{5E091B39-7F15-4E51-9CA1-754AAF033FAB}" destId="{F1FB178E-E093-4229-AE24-5CCD469D3EBD}" srcOrd="1" destOrd="0" presId="urn:microsoft.com/office/officeart/2008/layout/HorizontalMultiLevelHierarchy"/>
    <dgm:cxn modelId="{D70D977E-6AE9-954B-A25A-BC33806632DF}" type="presParOf" srcId="{F1FB178E-E093-4229-AE24-5CCD469D3EBD}" destId="{8F1034AD-FFBC-4A7D-BADE-89F0CFB559F8}" srcOrd="0" destOrd="0" presId="urn:microsoft.com/office/officeart/2008/layout/HorizontalMultiLevelHierarchy"/>
    <dgm:cxn modelId="{6EADDC1A-39F8-E543-98B9-28885FF493B8}" type="presParOf" srcId="{F1FB178E-E093-4229-AE24-5CCD469D3EBD}" destId="{DDE6A352-2D3C-4329-BB67-D8FA8A36E9B4}" srcOrd="1" destOrd="0" presId="urn:microsoft.com/office/officeart/2008/layout/HorizontalMultiLevelHierarchy"/>
    <dgm:cxn modelId="{620B1FD9-5271-3245-A854-3D57109FA1F3}" type="presParOf" srcId="{5E091B39-7F15-4E51-9CA1-754AAF033FAB}" destId="{3AF52713-26C6-4F2C-9458-CA92B8A96DA3}" srcOrd="2" destOrd="0" presId="urn:microsoft.com/office/officeart/2008/layout/HorizontalMultiLevelHierarchy"/>
    <dgm:cxn modelId="{9FB7477A-AFB1-E24A-88B6-E5A93E9E96EA}" type="presParOf" srcId="{3AF52713-26C6-4F2C-9458-CA92B8A96DA3}" destId="{2B955423-FCEB-438D-8327-F6626614D634}" srcOrd="0" destOrd="0" presId="urn:microsoft.com/office/officeart/2008/layout/HorizontalMultiLevelHierarchy"/>
    <dgm:cxn modelId="{75EC337F-8E31-C942-8FDE-FA880252D99D}" type="presParOf" srcId="{5E091B39-7F15-4E51-9CA1-754AAF033FAB}" destId="{CEF1732B-40A1-4AF7-B249-48BFB94ECC45}" srcOrd="3" destOrd="0" presId="urn:microsoft.com/office/officeart/2008/layout/HorizontalMultiLevelHierarchy"/>
    <dgm:cxn modelId="{9B59588D-22C1-F845-9470-3F91D8C8B57E}" type="presParOf" srcId="{CEF1732B-40A1-4AF7-B249-48BFB94ECC45}" destId="{DC33DB14-CF2C-4036-B9CF-D7F2122F26FE}" srcOrd="0" destOrd="0" presId="urn:microsoft.com/office/officeart/2008/layout/HorizontalMultiLevelHierarchy"/>
    <dgm:cxn modelId="{349538FD-0998-8545-9B75-A19BE7416592}" type="presParOf" srcId="{CEF1732B-40A1-4AF7-B249-48BFB94ECC45}" destId="{C5C26BF7-2159-4568-AA41-A20D9478F681}" srcOrd="1" destOrd="0" presId="urn:microsoft.com/office/officeart/2008/layout/HorizontalMultiLevelHierarchy"/>
    <dgm:cxn modelId="{DE260A3D-D869-9E48-8D56-4E378CF19F4C}" type="presParOf" srcId="{5E091B39-7F15-4E51-9CA1-754AAF033FAB}" destId="{8C9E14D3-2877-45AC-B9C4-E914802C1CE7}" srcOrd="4" destOrd="0" presId="urn:microsoft.com/office/officeart/2008/layout/HorizontalMultiLevelHierarchy"/>
    <dgm:cxn modelId="{13EE2FE4-93B1-B04C-99E7-0625FD914454}" type="presParOf" srcId="{8C9E14D3-2877-45AC-B9C4-E914802C1CE7}" destId="{16CF7C8F-FD06-4A15-832D-11633940BCEF}" srcOrd="0" destOrd="0" presId="urn:microsoft.com/office/officeart/2008/layout/HorizontalMultiLevelHierarchy"/>
    <dgm:cxn modelId="{16B21FC0-7FBB-6C44-BB72-B0BF022CEEB7}" type="presParOf" srcId="{5E091B39-7F15-4E51-9CA1-754AAF033FAB}" destId="{A1D1F96A-04DF-4F94-BB9E-E8580B727E12}" srcOrd="5" destOrd="0" presId="urn:microsoft.com/office/officeart/2008/layout/HorizontalMultiLevelHierarchy"/>
    <dgm:cxn modelId="{646F6576-8A24-2145-A274-59D8844137FA}" type="presParOf" srcId="{A1D1F96A-04DF-4F94-BB9E-E8580B727E12}" destId="{8D2B21F4-CC07-498D-8C2D-9B83598070D5}" srcOrd="0" destOrd="0" presId="urn:microsoft.com/office/officeart/2008/layout/HorizontalMultiLevelHierarchy"/>
    <dgm:cxn modelId="{4A82BE63-62A1-8245-8704-8864FA9F9140}" type="presParOf" srcId="{A1D1F96A-04DF-4F94-BB9E-E8580B727E12}" destId="{68F74BD7-F427-4CE7-B959-252808E94759}" srcOrd="1" destOrd="0" presId="urn:microsoft.com/office/officeart/2008/layout/HorizontalMultiLevelHierarchy"/>
    <dgm:cxn modelId="{02CC1EB5-7CF1-DF4A-8A0D-92F83EC369BB}" type="presParOf" srcId="{5E091B39-7F15-4E51-9CA1-754AAF033FAB}" destId="{4C548103-6EA2-48AA-9F51-25C7AE2B90F6}" srcOrd="6" destOrd="0" presId="urn:microsoft.com/office/officeart/2008/layout/HorizontalMultiLevelHierarchy"/>
    <dgm:cxn modelId="{4FA2E989-B3ED-7845-B37F-B6C803FFED73}" type="presParOf" srcId="{4C548103-6EA2-48AA-9F51-25C7AE2B90F6}" destId="{89D660C9-5514-4465-A197-AB1F0802B23E}" srcOrd="0" destOrd="0" presId="urn:microsoft.com/office/officeart/2008/layout/HorizontalMultiLevelHierarchy"/>
    <dgm:cxn modelId="{F3C37564-17FD-5B47-BE5E-06503AA09ABF}" type="presParOf" srcId="{5E091B39-7F15-4E51-9CA1-754AAF033FAB}" destId="{D0940832-F0FB-4548-AD01-235B42B9FB04}" srcOrd="7" destOrd="0" presId="urn:microsoft.com/office/officeart/2008/layout/HorizontalMultiLevelHierarchy"/>
    <dgm:cxn modelId="{A1D90EEC-DD3A-2542-B20A-9E197F230A2D}" type="presParOf" srcId="{D0940832-F0FB-4548-AD01-235B42B9FB04}" destId="{C039F694-DD28-4E4A-89B7-F15189C12797}" srcOrd="0" destOrd="0" presId="urn:microsoft.com/office/officeart/2008/layout/HorizontalMultiLevelHierarchy"/>
    <dgm:cxn modelId="{6FA9B9DD-2911-784B-8AD7-7B3771FD2BD6}" type="presParOf" srcId="{D0940832-F0FB-4548-AD01-235B42B9FB04}" destId="{A2020CA6-8541-4FCA-9D04-52191F4BC719}" srcOrd="1" destOrd="0" presId="urn:microsoft.com/office/officeart/2008/layout/HorizontalMultiLevelHierarchy"/>
    <dgm:cxn modelId="{D1FB0A5C-986F-9146-89E2-1294897023A5}" type="presParOf" srcId="{2C3DBCA3-6AE3-411E-936E-3DDEC58D0188}" destId="{8BAC54C9-BAE0-455A-90DC-B901DC3A6EF3}" srcOrd="2" destOrd="0" presId="urn:microsoft.com/office/officeart/2008/layout/HorizontalMultiLevelHierarchy"/>
    <dgm:cxn modelId="{246CEBBC-2994-8342-B128-8BD92B0B4438}" type="presParOf" srcId="{8BAC54C9-BAE0-455A-90DC-B901DC3A6EF3}" destId="{1620B093-5CEA-4187-9043-BB7755284736}" srcOrd="0" destOrd="0" presId="urn:microsoft.com/office/officeart/2008/layout/HorizontalMultiLevelHierarchy"/>
    <dgm:cxn modelId="{90895357-E85C-7049-8E9A-017E2E354969}" type="presParOf" srcId="{2C3DBCA3-6AE3-411E-936E-3DDEC58D0188}" destId="{5DE05B3B-1182-49C1-94DF-E4C3F53DF907}" srcOrd="3" destOrd="0" presId="urn:microsoft.com/office/officeart/2008/layout/HorizontalMultiLevelHierarchy"/>
    <dgm:cxn modelId="{0CA163FE-0D63-A44B-8E54-32117B42E816}" type="presParOf" srcId="{5DE05B3B-1182-49C1-94DF-E4C3F53DF907}" destId="{CEBD768F-ADEA-4E9C-A6D9-B0EE7531F997}" srcOrd="0" destOrd="0" presId="urn:microsoft.com/office/officeart/2008/layout/HorizontalMultiLevelHierarchy"/>
    <dgm:cxn modelId="{F909D0AD-AE12-2745-A5E5-E06D170F8879}" type="presParOf" srcId="{5DE05B3B-1182-49C1-94DF-E4C3F53DF907}" destId="{36B91C72-78B4-4254-B3A6-9E04F4C1FA91}" srcOrd="1" destOrd="0" presId="urn:microsoft.com/office/officeart/2008/layout/HorizontalMultiLevelHierarchy"/>
    <dgm:cxn modelId="{A5F38017-18DF-BA4A-BD46-B0489763FD04}" type="presParOf" srcId="{36B91C72-78B4-4254-B3A6-9E04F4C1FA91}" destId="{67E478F5-9943-4430-8902-21FB8F14A92B}" srcOrd="0" destOrd="0" presId="urn:microsoft.com/office/officeart/2008/layout/HorizontalMultiLevelHierarchy"/>
    <dgm:cxn modelId="{3C73FE59-06C8-194B-8AE7-FC9C14F3D274}" type="presParOf" srcId="{67E478F5-9943-4430-8902-21FB8F14A92B}" destId="{3BC783F8-C0A4-4882-A5F3-04B0E33EC41E}" srcOrd="0" destOrd="0" presId="urn:microsoft.com/office/officeart/2008/layout/HorizontalMultiLevelHierarchy"/>
    <dgm:cxn modelId="{8054BAEF-47A3-2F45-AFD3-E281C856CD5A}" type="presParOf" srcId="{36B91C72-78B4-4254-B3A6-9E04F4C1FA91}" destId="{3E993AAB-7795-45C8-8B0B-CD65E8C96AE5}" srcOrd="1" destOrd="0" presId="urn:microsoft.com/office/officeart/2008/layout/HorizontalMultiLevelHierarchy"/>
    <dgm:cxn modelId="{0CA849D1-991E-1140-A5D6-C9CE94E0182B}" type="presParOf" srcId="{3E993AAB-7795-45C8-8B0B-CD65E8C96AE5}" destId="{E67DE2A7-493A-4E9A-AEDB-E9454A511139}" srcOrd="0" destOrd="0" presId="urn:microsoft.com/office/officeart/2008/layout/HorizontalMultiLevelHierarchy"/>
    <dgm:cxn modelId="{B439A794-8E78-5E4B-A0AF-DEEA439A91C6}" type="presParOf" srcId="{3E993AAB-7795-45C8-8B0B-CD65E8C96AE5}" destId="{02E44E1F-993D-422E-A5FC-56DB76951413}" srcOrd="1" destOrd="0" presId="urn:microsoft.com/office/officeart/2008/layout/HorizontalMultiLevelHierarchy"/>
    <dgm:cxn modelId="{92DBF3D7-7929-5045-82C5-A88A3E836D06}" type="presParOf" srcId="{02E44E1F-993D-422E-A5FC-56DB76951413}" destId="{F588FB5E-C295-4DE9-96B7-B2C6F71FFD13}" srcOrd="0" destOrd="0" presId="urn:microsoft.com/office/officeart/2008/layout/HorizontalMultiLevelHierarchy"/>
    <dgm:cxn modelId="{45A309EF-DE88-F042-A5DA-D83F43B535F0}" type="presParOf" srcId="{F588FB5E-C295-4DE9-96B7-B2C6F71FFD13}" destId="{B5153FBB-CCB1-4B0E-B794-F37B4174166A}" srcOrd="0" destOrd="0" presId="urn:microsoft.com/office/officeart/2008/layout/HorizontalMultiLevelHierarchy"/>
    <dgm:cxn modelId="{5ABCF328-9F13-DE48-A17B-B247E23C0682}" type="presParOf" srcId="{02E44E1F-993D-422E-A5FC-56DB76951413}" destId="{A5F7E82A-9732-464A-9B6A-986140FDB09D}" srcOrd="1" destOrd="0" presId="urn:microsoft.com/office/officeart/2008/layout/HorizontalMultiLevelHierarchy"/>
    <dgm:cxn modelId="{425BA65F-17CF-BD47-9EF9-76721CB221B0}" type="presParOf" srcId="{A5F7E82A-9732-464A-9B6A-986140FDB09D}" destId="{0C74A81D-5DC2-4EAB-9FA2-89067B7668E9}" srcOrd="0" destOrd="0" presId="urn:microsoft.com/office/officeart/2008/layout/HorizontalMultiLevelHierarchy"/>
    <dgm:cxn modelId="{7E3ED752-F5EC-134C-BD16-8FE2F9DAA25C}" type="presParOf" srcId="{A5F7E82A-9732-464A-9B6A-986140FDB09D}" destId="{0D4B510E-8CA0-48CF-B5FE-E11451AC39C8}" srcOrd="1" destOrd="0" presId="urn:microsoft.com/office/officeart/2008/layout/HorizontalMultiLevelHierarchy"/>
    <dgm:cxn modelId="{0900251F-2E70-BF42-B146-2639E1F7F574}" type="presParOf" srcId="{02E44E1F-993D-422E-A5FC-56DB76951413}" destId="{830F3BC5-9CAE-4D5F-9F0A-791998D1D314}" srcOrd="2" destOrd="0" presId="urn:microsoft.com/office/officeart/2008/layout/HorizontalMultiLevelHierarchy"/>
    <dgm:cxn modelId="{E4627B4F-AE7E-4947-BD35-597859118CAB}" type="presParOf" srcId="{830F3BC5-9CAE-4D5F-9F0A-791998D1D314}" destId="{76834819-04C8-48D1-9D20-766F8B598492}" srcOrd="0" destOrd="0" presId="urn:microsoft.com/office/officeart/2008/layout/HorizontalMultiLevelHierarchy"/>
    <dgm:cxn modelId="{776CCEA8-9E51-0F42-B47F-B4E7D7512A7B}" type="presParOf" srcId="{02E44E1F-993D-422E-A5FC-56DB76951413}" destId="{901B62C3-10FA-4289-BDED-F9037A04874A}" srcOrd="3" destOrd="0" presId="urn:microsoft.com/office/officeart/2008/layout/HorizontalMultiLevelHierarchy"/>
    <dgm:cxn modelId="{4065C2EC-EC0B-3A42-A24D-FF37EBC1759E}" type="presParOf" srcId="{901B62C3-10FA-4289-BDED-F9037A04874A}" destId="{0D91B0C3-6892-4C33-BE1B-99BC8EB6086A}" srcOrd="0" destOrd="0" presId="urn:microsoft.com/office/officeart/2008/layout/HorizontalMultiLevelHierarchy"/>
    <dgm:cxn modelId="{3F25253E-ED07-F64B-9B3D-D0A4ADE12061}" type="presParOf" srcId="{901B62C3-10FA-4289-BDED-F9037A04874A}" destId="{0C216F34-E2AF-4E32-A14E-54A2E5B86DCA}" srcOrd="1" destOrd="0" presId="urn:microsoft.com/office/officeart/2008/layout/HorizontalMultiLevelHierarchy"/>
    <dgm:cxn modelId="{108E6374-D962-7949-98CD-0473E56CAB53}" type="presParOf" srcId="{02E44E1F-993D-422E-A5FC-56DB76951413}" destId="{B57ADA4C-D38E-497C-8072-6D93512DE5D6}" srcOrd="4" destOrd="0" presId="urn:microsoft.com/office/officeart/2008/layout/HorizontalMultiLevelHierarchy"/>
    <dgm:cxn modelId="{5E530C70-044E-E743-A7C5-A0A33503D9BE}" type="presParOf" srcId="{B57ADA4C-D38E-497C-8072-6D93512DE5D6}" destId="{6BDE0A38-9B3D-4973-806F-41C0CDDE8EC0}" srcOrd="0" destOrd="0" presId="urn:microsoft.com/office/officeart/2008/layout/HorizontalMultiLevelHierarchy"/>
    <dgm:cxn modelId="{FDEC701B-33A6-304F-961E-2BEBB3FFA22F}" type="presParOf" srcId="{02E44E1F-993D-422E-A5FC-56DB76951413}" destId="{1FC04788-1C4E-4C50-8D71-C2397453B42E}" srcOrd="5" destOrd="0" presId="urn:microsoft.com/office/officeart/2008/layout/HorizontalMultiLevelHierarchy"/>
    <dgm:cxn modelId="{090B7479-3EED-4B46-A191-CDD59926C917}" type="presParOf" srcId="{1FC04788-1C4E-4C50-8D71-C2397453B42E}" destId="{A1DDD34F-8273-4335-97C7-A9C2517F02DA}" srcOrd="0" destOrd="0" presId="urn:microsoft.com/office/officeart/2008/layout/HorizontalMultiLevelHierarchy"/>
    <dgm:cxn modelId="{224F69DA-A5AA-FE4B-A5FA-7B384B97E8CC}" type="presParOf" srcId="{1FC04788-1C4E-4C50-8D71-C2397453B42E}" destId="{2A82964D-45F3-42B2-AACF-9A9C3E014C9A}" srcOrd="1" destOrd="0" presId="urn:microsoft.com/office/officeart/2008/layout/HorizontalMultiLevelHierarchy"/>
    <dgm:cxn modelId="{6D8CDECD-16F2-F044-BFF7-92A975AA722B}" type="presParOf" srcId="{36B91C72-78B4-4254-B3A6-9E04F4C1FA91}" destId="{FE4E3619-4A3E-49BA-8885-4C3FE0F8021B}" srcOrd="2" destOrd="0" presId="urn:microsoft.com/office/officeart/2008/layout/HorizontalMultiLevelHierarchy"/>
    <dgm:cxn modelId="{2CC4D318-D546-1644-91A8-323825A2EB67}" type="presParOf" srcId="{FE4E3619-4A3E-49BA-8885-4C3FE0F8021B}" destId="{37217148-1A72-4E71-9C0A-141ECEA4D0F3}" srcOrd="0" destOrd="0" presId="urn:microsoft.com/office/officeart/2008/layout/HorizontalMultiLevelHierarchy"/>
    <dgm:cxn modelId="{3AE26BC1-C4EB-5542-B65A-D1E55BF40673}" type="presParOf" srcId="{36B91C72-78B4-4254-B3A6-9E04F4C1FA91}" destId="{A3BB987B-521B-47AA-9C96-13DA4454E327}" srcOrd="3" destOrd="0" presId="urn:microsoft.com/office/officeart/2008/layout/HorizontalMultiLevelHierarchy"/>
    <dgm:cxn modelId="{B3BFB68F-03A4-5545-A4D6-953B67818F9E}" type="presParOf" srcId="{A3BB987B-521B-47AA-9C96-13DA4454E327}" destId="{9FD360F0-F763-4BEF-AE14-CCAA4BAA721C}" srcOrd="0" destOrd="0" presId="urn:microsoft.com/office/officeart/2008/layout/HorizontalMultiLevelHierarchy"/>
    <dgm:cxn modelId="{74DB7340-9BD7-0842-89DF-477064631818}" type="presParOf" srcId="{A3BB987B-521B-47AA-9C96-13DA4454E327}" destId="{887823B1-F657-44B9-95EA-0C0327D52BB1}" srcOrd="1" destOrd="0" presId="urn:microsoft.com/office/officeart/2008/layout/HorizontalMultiLevelHierarchy"/>
    <dgm:cxn modelId="{056B4934-EFBC-CF41-B1B2-73AFD9CDE977}" type="presParOf" srcId="{36B91C72-78B4-4254-B3A6-9E04F4C1FA91}" destId="{1DEB481D-2DD7-4F11-AD83-4BB3ED51D564}" srcOrd="4" destOrd="0" presId="urn:microsoft.com/office/officeart/2008/layout/HorizontalMultiLevelHierarchy"/>
    <dgm:cxn modelId="{66B979EA-C994-8948-9ECE-878BDDA1A1B0}" type="presParOf" srcId="{1DEB481D-2DD7-4F11-AD83-4BB3ED51D564}" destId="{77AB0D49-6C78-49DC-9952-70EA71D83B6B}" srcOrd="0" destOrd="0" presId="urn:microsoft.com/office/officeart/2008/layout/HorizontalMultiLevelHierarchy"/>
    <dgm:cxn modelId="{4EC662F1-AF09-6649-A2B9-F209D8DBA92F}" type="presParOf" srcId="{36B91C72-78B4-4254-B3A6-9E04F4C1FA91}" destId="{716E2EDE-66F8-4C89-897D-26FAE1E60E71}" srcOrd="5" destOrd="0" presId="urn:microsoft.com/office/officeart/2008/layout/HorizontalMultiLevelHierarchy"/>
    <dgm:cxn modelId="{0292D99F-22CD-B940-9C65-7179C2712C02}" type="presParOf" srcId="{716E2EDE-66F8-4C89-897D-26FAE1E60E71}" destId="{D29A826F-DDE3-44AE-9BBC-4A57434517DA}" srcOrd="0" destOrd="0" presId="urn:microsoft.com/office/officeart/2008/layout/HorizontalMultiLevelHierarchy"/>
    <dgm:cxn modelId="{FA589420-288A-7241-B8AE-99AF9B513C1C}" type="presParOf" srcId="{716E2EDE-66F8-4C89-897D-26FAE1E60E71}" destId="{28844436-19D1-4336-8916-5CF63D051ACE}" srcOrd="1" destOrd="0" presId="urn:microsoft.com/office/officeart/2008/layout/HorizontalMultiLevelHierarchy"/>
    <dgm:cxn modelId="{AEBD55A9-6CC8-C74F-985D-5E08A16B2F54}" type="presParOf" srcId="{36B91C72-78B4-4254-B3A6-9E04F4C1FA91}" destId="{0B4FA213-CE84-4361-A787-F6388832B798}" srcOrd="6" destOrd="0" presId="urn:microsoft.com/office/officeart/2008/layout/HorizontalMultiLevelHierarchy"/>
    <dgm:cxn modelId="{341151EA-6DF1-224D-BC77-929A2ECCAFBA}" type="presParOf" srcId="{0B4FA213-CE84-4361-A787-F6388832B798}" destId="{0ED06480-2AF4-4976-A3F1-E8CC4226EC51}" srcOrd="0" destOrd="0" presId="urn:microsoft.com/office/officeart/2008/layout/HorizontalMultiLevelHierarchy"/>
    <dgm:cxn modelId="{0ECA6F15-9DA6-EB45-9A7B-24643E2F98CC}" type="presParOf" srcId="{36B91C72-78B4-4254-B3A6-9E04F4C1FA91}" destId="{68995904-74AD-4456-B490-BDA422DEA0E5}" srcOrd="7" destOrd="0" presId="urn:microsoft.com/office/officeart/2008/layout/HorizontalMultiLevelHierarchy"/>
    <dgm:cxn modelId="{269E85ED-DC41-CC41-AD71-FE03C725813D}" type="presParOf" srcId="{68995904-74AD-4456-B490-BDA422DEA0E5}" destId="{4138DA8B-1FEF-4CEF-B8FF-7211839C4755}" srcOrd="0" destOrd="0" presId="urn:microsoft.com/office/officeart/2008/layout/HorizontalMultiLevelHierarchy"/>
    <dgm:cxn modelId="{A8717C98-5709-4A48-B7F6-51C4FA9269DC}" type="presParOf" srcId="{68995904-74AD-4456-B490-BDA422DEA0E5}" destId="{2B8BA2C4-8694-4785-9236-8C9647752A2F}" srcOrd="1" destOrd="0" presId="urn:microsoft.com/office/officeart/2008/layout/HorizontalMultiLevelHierarchy"/>
    <dgm:cxn modelId="{1EA6991E-0377-B64A-84BF-8FA373732256}" type="presParOf" srcId="{36B91C72-78B4-4254-B3A6-9E04F4C1FA91}" destId="{FCFF4A12-786E-47D6-8361-922306C3F0E6}" srcOrd="8" destOrd="0" presId="urn:microsoft.com/office/officeart/2008/layout/HorizontalMultiLevelHierarchy"/>
    <dgm:cxn modelId="{59411598-8BC7-B245-ABEC-8658DD198357}" type="presParOf" srcId="{FCFF4A12-786E-47D6-8361-922306C3F0E6}" destId="{DDC6D289-168D-49B4-84DA-8C16655CC758}" srcOrd="0" destOrd="0" presId="urn:microsoft.com/office/officeart/2008/layout/HorizontalMultiLevelHierarchy"/>
    <dgm:cxn modelId="{B5C834C0-B809-8D4F-8F89-3F1EA0B24ED1}" type="presParOf" srcId="{36B91C72-78B4-4254-B3A6-9E04F4C1FA91}" destId="{FA530FBC-E5D4-4101-B8E8-BCA896EE5C84}" srcOrd="9" destOrd="0" presId="urn:microsoft.com/office/officeart/2008/layout/HorizontalMultiLevelHierarchy"/>
    <dgm:cxn modelId="{5EE24DB4-126F-BA40-91F5-BC3088F4DC6C}" type="presParOf" srcId="{FA530FBC-E5D4-4101-B8E8-BCA896EE5C84}" destId="{84930E68-EF69-4E7E-96AD-DA2D38BA2C0D}" srcOrd="0" destOrd="0" presId="urn:microsoft.com/office/officeart/2008/layout/HorizontalMultiLevelHierarchy"/>
    <dgm:cxn modelId="{9796FCD9-1CB4-0C47-9C86-0E98B8BEB018}" type="presParOf" srcId="{FA530FBC-E5D4-4101-B8E8-BCA896EE5C84}" destId="{41B18CCC-1299-4B88-B952-FC2103BA050A}" srcOrd="1" destOrd="0" presId="urn:microsoft.com/office/officeart/2008/layout/HorizontalMultiLevelHierarchy"/>
    <dgm:cxn modelId="{39207363-1AFB-E841-9CF6-5FB9A031FCAD}" type="presParOf" srcId="{41B18CCC-1299-4B88-B952-FC2103BA050A}" destId="{EE5CF3A6-6CF8-4A04-AD08-48F320A33C4D}" srcOrd="0" destOrd="0" presId="urn:microsoft.com/office/officeart/2008/layout/HorizontalMultiLevelHierarchy"/>
    <dgm:cxn modelId="{202C75C3-7603-2340-BF2B-905FE18545A4}" type="presParOf" srcId="{EE5CF3A6-6CF8-4A04-AD08-48F320A33C4D}" destId="{CBF876BB-EB90-4381-AE5A-CE28AECF63E1}" srcOrd="0" destOrd="0" presId="urn:microsoft.com/office/officeart/2008/layout/HorizontalMultiLevelHierarchy"/>
    <dgm:cxn modelId="{08785A80-C1B5-1F40-A52D-B490392F16FC}" type="presParOf" srcId="{41B18CCC-1299-4B88-B952-FC2103BA050A}" destId="{E00FF3C9-7F60-4787-A95D-3AF4B1D9FB42}" srcOrd="1" destOrd="0" presId="urn:microsoft.com/office/officeart/2008/layout/HorizontalMultiLevelHierarchy"/>
    <dgm:cxn modelId="{58BC4B58-D4AC-FA40-B0F6-057777E49820}" type="presParOf" srcId="{E00FF3C9-7F60-4787-A95D-3AF4B1D9FB42}" destId="{8E3D1F3C-BCE9-48AD-A615-BB40C05F7D30}" srcOrd="0" destOrd="0" presId="urn:microsoft.com/office/officeart/2008/layout/HorizontalMultiLevelHierarchy"/>
    <dgm:cxn modelId="{DCD3BE44-9BAC-A542-9CBE-4EB08A83EF22}" type="presParOf" srcId="{E00FF3C9-7F60-4787-A95D-3AF4B1D9FB42}" destId="{ED48424C-9EBB-4C6C-8E0A-15D44B75B483}" srcOrd="1" destOrd="0" presId="urn:microsoft.com/office/officeart/2008/layout/HorizontalMultiLevelHierarchy"/>
    <dgm:cxn modelId="{265EF839-3EE9-544B-B8C4-D6B0616DA4C7}" type="presParOf" srcId="{41B18CCC-1299-4B88-B952-FC2103BA050A}" destId="{6A5FAE15-5A0D-47EC-A7FA-D31D8D4012A6}" srcOrd="2" destOrd="0" presId="urn:microsoft.com/office/officeart/2008/layout/HorizontalMultiLevelHierarchy"/>
    <dgm:cxn modelId="{99603A33-5B84-1E4D-BE16-E6747BA7E088}" type="presParOf" srcId="{6A5FAE15-5A0D-47EC-A7FA-D31D8D4012A6}" destId="{95CCF4DB-EB22-4218-B884-BFBB5C5E450B}" srcOrd="0" destOrd="0" presId="urn:microsoft.com/office/officeart/2008/layout/HorizontalMultiLevelHierarchy"/>
    <dgm:cxn modelId="{88014DB9-CD77-2E4B-AD27-B99B2E053A6B}" type="presParOf" srcId="{41B18CCC-1299-4B88-B952-FC2103BA050A}" destId="{F733D8C9-19C6-4544-9B15-517E471A798E}" srcOrd="3" destOrd="0" presId="urn:microsoft.com/office/officeart/2008/layout/HorizontalMultiLevelHierarchy"/>
    <dgm:cxn modelId="{6092B26C-577E-1C4B-BF83-C00044FFEEAA}" type="presParOf" srcId="{F733D8C9-19C6-4544-9B15-517E471A798E}" destId="{38EA4BB0-8DBE-4B26-B109-01149CBF473B}" srcOrd="0" destOrd="0" presId="urn:microsoft.com/office/officeart/2008/layout/HorizontalMultiLevelHierarchy"/>
    <dgm:cxn modelId="{407A1451-B054-3847-9A18-49DC4C0CE5F4}" type="presParOf" srcId="{F733D8C9-19C6-4544-9B15-517E471A798E}" destId="{74854EF0-C65D-4FFA-BC73-3139357795A6}" srcOrd="1" destOrd="0" presId="urn:microsoft.com/office/officeart/2008/layout/HorizontalMultiLevelHierarchy"/>
    <dgm:cxn modelId="{438329AF-40E5-9845-985A-3FF0FD69DF52}" type="presParOf" srcId="{41B18CCC-1299-4B88-B952-FC2103BA050A}" destId="{C8F34A62-9F3F-4559-99EA-D2446CCF408B}" srcOrd="4" destOrd="0" presId="urn:microsoft.com/office/officeart/2008/layout/HorizontalMultiLevelHierarchy"/>
    <dgm:cxn modelId="{44536BAB-CDD3-6A4A-874F-953F0405E730}" type="presParOf" srcId="{C8F34A62-9F3F-4559-99EA-D2446CCF408B}" destId="{AD43220B-A03F-477B-B819-716AFF133329}" srcOrd="0" destOrd="0" presId="urn:microsoft.com/office/officeart/2008/layout/HorizontalMultiLevelHierarchy"/>
    <dgm:cxn modelId="{53A57745-13D5-2249-9AA4-3D261D15A3AB}" type="presParOf" srcId="{41B18CCC-1299-4B88-B952-FC2103BA050A}" destId="{73EF282D-FB39-47C1-A2AE-62ED5E35C7C9}" srcOrd="5" destOrd="0" presId="urn:microsoft.com/office/officeart/2008/layout/HorizontalMultiLevelHierarchy"/>
    <dgm:cxn modelId="{6F606337-69D8-AD42-84BE-7E6031762659}" type="presParOf" srcId="{73EF282D-FB39-47C1-A2AE-62ED5E35C7C9}" destId="{796FA9EE-58F1-46DC-B2E5-FD28D031F6ED}" srcOrd="0" destOrd="0" presId="urn:microsoft.com/office/officeart/2008/layout/HorizontalMultiLevelHierarchy"/>
    <dgm:cxn modelId="{55FA2AE3-4BE1-4040-A674-26F5B2865637}" type="presParOf" srcId="{73EF282D-FB39-47C1-A2AE-62ED5E35C7C9}" destId="{A1F8E727-4524-4469-BE9B-CF52E5CFE7E1}" srcOrd="1" destOrd="0" presId="urn:microsoft.com/office/officeart/2008/layout/HorizontalMultiLevelHierarchy"/>
    <dgm:cxn modelId="{C2BFADCD-8C7E-AD4C-B790-77FD2B8B8517}" type="presParOf" srcId="{41B18CCC-1299-4B88-B952-FC2103BA050A}" destId="{16C66729-BA6C-4DCF-A13F-2F113C8D3250}" srcOrd="6" destOrd="0" presId="urn:microsoft.com/office/officeart/2008/layout/HorizontalMultiLevelHierarchy"/>
    <dgm:cxn modelId="{7A08EB64-20D8-C14C-9964-672D3A4F9DFF}" type="presParOf" srcId="{16C66729-BA6C-4DCF-A13F-2F113C8D3250}" destId="{2E78C467-53DC-49F3-A4F4-02055C2C217F}" srcOrd="0" destOrd="0" presId="urn:microsoft.com/office/officeart/2008/layout/HorizontalMultiLevelHierarchy"/>
    <dgm:cxn modelId="{FCD407E4-AC0C-6A46-A462-294198577C58}" type="presParOf" srcId="{41B18CCC-1299-4B88-B952-FC2103BA050A}" destId="{E5F72D82-5EC4-4C53-9124-37960C38CB09}" srcOrd="7" destOrd="0" presId="urn:microsoft.com/office/officeart/2008/layout/HorizontalMultiLevelHierarchy"/>
    <dgm:cxn modelId="{50AF08C4-1765-A04A-88E1-FB81740A0FE8}" type="presParOf" srcId="{E5F72D82-5EC4-4C53-9124-37960C38CB09}" destId="{517C6922-119F-41FD-8C62-994DB752480C}" srcOrd="0" destOrd="0" presId="urn:microsoft.com/office/officeart/2008/layout/HorizontalMultiLevelHierarchy"/>
    <dgm:cxn modelId="{0A7E4989-34D6-D840-81B2-7677A5E078E0}" type="presParOf" srcId="{E5F72D82-5EC4-4C53-9124-37960C38CB09}" destId="{D548FE75-F5CC-42B1-A36E-400BD0310769}" srcOrd="1" destOrd="0" presId="urn:microsoft.com/office/officeart/2008/layout/HorizontalMultiLevelHierarchy"/>
    <dgm:cxn modelId="{0512EF29-9EBE-0D4C-9C62-E3844E0F8F49}" type="presParOf" srcId="{36B91C72-78B4-4254-B3A6-9E04F4C1FA91}" destId="{EDE80B10-B19E-456D-B03E-090FFA2583BA}" srcOrd="10" destOrd="0" presId="urn:microsoft.com/office/officeart/2008/layout/HorizontalMultiLevelHierarchy"/>
    <dgm:cxn modelId="{681924B6-08C9-0D47-9D43-32BAED1330E0}" type="presParOf" srcId="{EDE80B10-B19E-456D-B03E-090FFA2583BA}" destId="{DE3A10D3-D49D-456C-BE15-81DD9113BD3C}" srcOrd="0" destOrd="0" presId="urn:microsoft.com/office/officeart/2008/layout/HorizontalMultiLevelHierarchy"/>
    <dgm:cxn modelId="{32BAE136-5188-4C49-8F17-B2C16A573F64}" type="presParOf" srcId="{36B91C72-78B4-4254-B3A6-9E04F4C1FA91}" destId="{45C66279-01E5-461F-9EDC-D3657A7D14CB}" srcOrd="11" destOrd="0" presId="urn:microsoft.com/office/officeart/2008/layout/HorizontalMultiLevelHierarchy"/>
    <dgm:cxn modelId="{A05671EA-F4B3-6648-A327-655CFFC70A5E}" type="presParOf" srcId="{45C66279-01E5-461F-9EDC-D3657A7D14CB}" destId="{F96BF80B-BC3E-42F1-A436-BD9A7420DACC}" srcOrd="0" destOrd="0" presId="urn:microsoft.com/office/officeart/2008/layout/HorizontalMultiLevelHierarchy"/>
    <dgm:cxn modelId="{FB54D39F-6C53-9F45-B4B2-947FFBBD089F}" type="presParOf" srcId="{45C66279-01E5-461F-9EDC-D3657A7D14CB}" destId="{F21A01F6-2EA8-45CA-9C8C-EF464A7BFFC1}" srcOrd="1" destOrd="0" presId="urn:microsoft.com/office/officeart/2008/layout/HorizontalMultiLevelHierarchy"/>
    <dgm:cxn modelId="{04941FFC-12C6-C44A-8C8D-1913C33909B1}" type="presParOf" srcId="{36B91C72-78B4-4254-B3A6-9E04F4C1FA91}" destId="{CE22786D-60B0-44C3-8254-05779D7E98E7}" srcOrd="12" destOrd="0" presId="urn:microsoft.com/office/officeart/2008/layout/HorizontalMultiLevelHierarchy"/>
    <dgm:cxn modelId="{AAFFFBC3-7BA4-884D-9F98-BC8F64AA2743}" type="presParOf" srcId="{CE22786D-60B0-44C3-8254-05779D7E98E7}" destId="{5C69D405-8EF4-4C65-BB93-E9052CF3A483}" srcOrd="0" destOrd="0" presId="urn:microsoft.com/office/officeart/2008/layout/HorizontalMultiLevelHierarchy"/>
    <dgm:cxn modelId="{0E7541F4-8F4F-E144-9196-947DC915E991}" type="presParOf" srcId="{36B91C72-78B4-4254-B3A6-9E04F4C1FA91}" destId="{93749940-7C57-41AE-B24B-69E6187DFA3B}" srcOrd="13" destOrd="0" presId="urn:microsoft.com/office/officeart/2008/layout/HorizontalMultiLevelHierarchy"/>
    <dgm:cxn modelId="{3C5A80F5-3048-1947-95A2-507760B97AF1}" type="presParOf" srcId="{93749940-7C57-41AE-B24B-69E6187DFA3B}" destId="{895C739B-AF67-4159-830A-D71B89983C99}" srcOrd="0" destOrd="0" presId="urn:microsoft.com/office/officeart/2008/layout/HorizontalMultiLevelHierarchy"/>
    <dgm:cxn modelId="{185B778A-5496-CA4F-8F6A-60840D2CD910}" type="presParOf" srcId="{93749940-7C57-41AE-B24B-69E6187DFA3B}" destId="{381ED0A8-CEC5-4BAD-B0CF-F1560B3B9D23}" srcOrd="1" destOrd="0" presId="urn:microsoft.com/office/officeart/2008/layout/HorizontalMultiLevelHierarchy"/>
    <dgm:cxn modelId="{52570107-92EA-BF45-9647-85243AC92D30}" type="presParOf" srcId="{36B91C72-78B4-4254-B3A6-9E04F4C1FA91}" destId="{120A4396-5DE6-4763-B048-5CCC8BD90D0A}" srcOrd="14" destOrd="0" presId="urn:microsoft.com/office/officeart/2008/layout/HorizontalMultiLevelHierarchy"/>
    <dgm:cxn modelId="{41B3E1C5-21F2-A541-8025-4FF54C4EEBC2}" type="presParOf" srcId="{120A4396-5DE6-4763-B048-5CCC8BD90D0A}" destId="{EED0DE1F-9EE1-4D5A-9312-55C866D6A566}" srcOrd="0" destOrd="0" presId="urn:microsoft.com/office/officeart/2008/layout/HorizontalMultiLevelHierarchy"/>
    <dgm:cxn modelId="{B7B649E1-6774-DA4C-9016-587CA93AF4E7}" type="presParOf" srcId="{36B91C72-78B4-4254-B3A6-9E04F4C1FA91}" destId="{C6C2FB18-BEE2-4818-B9D1-8378D7B9997B}" srcOrd="15" destOrd="0" presId="urn:microsoft.com/office/officeart/2008/layout/HorizontalMultiLevelHierarchy"/>
    <dgm:cxn modelId="{181231DB-C93C-CB4D-9E5E-DEB2CE5DBF21}" type="presParOf" srcId="{C6C2FB18-BEE2-4818-B9D1-8378D7B9997B}" destId="{DFA02C16-6090-4AC8-BA87-6FE305EF9803}" srcOrd="0" destOrd="0" presId="urn:microsoft.com/office/officeart/2008/layout/HorizontalMultiLevelHierarchy"/>
    <dgm:cxn modelId="{563493AF-4D15-644E-A637-7DFEE8777F43}" type="presParOf" srcId="{C6C2FB18-BEE2-4818-B9D1-8378D7B9997B}" destId="{CD6D2C5C-58E2-4C2C-A2E8-C96700A7CD4E}" srcOrd="1" destOrd="0" presId="urn:microsoft.com/office/officeart/2008/layout/HorizontalMultiLevelHierarchy"/>
    <dgm:cxn modelId="{B9C511F8-FB2D-E441-B5EC-EEE5C05AD139}" type="presParOf" srcId="{2C3DBCA3-6AE3-411E-936E-3DDEC58D0188}" destId="{4F6E6A3F-62E6-432E-BE98-932B635287A6}" srcOrd="4" destOrd="0" presId="urn:microsoft.com/office/officeart/2008/layout/HorizontalMultiLevelHierarchy"/>
    <dgm:cxn modelId="{AA690817-7ECC-2B4F-B4DA-8C65DEC863B0}" type="presParOf" srcId="{4F6E6A3F-62E6-432E-BE98-932B635287A6}" destId="{9F1A555A-5FCB-49E8-AF35-876822FB6E7B}" srcOrd="0" destOrd="0" presId="urn:microsoft.com/office/officeart/2008/layout/HorizontalMultiLevelHierarchy"/>
    <dgm:cxn modelId="{F421D842-6876-5540-BBB4-8DE40B12785C}" type="presParOf" srcId="{2C3DBCA3-6AE3-411E-936E-3DDEC58D0188}" destId="{CA8D49F5-BDE9-4E4A-AACD-72AEA08572D7}" srcOrd="5" destOrd="0" presId="urn:microsoft.com/office/officeart/2008/layout/HorizontalMultiLevelHierarchy"/>
    <dgm:cxn modelId="{4E0E5CF2-01B7-6D4A-8655-48D9698DB9CD}" type="presParOf" srcId="{CA8D49F5-BDE9-4E4A-AACD-72AEA08572D7}" destId="{46E9EB20-FB6E-4AD4-BE4E-0C5D6A476510}" srcOrd="0" destOrd="0" presId="urn:microsoft.com/office/officeart/2008/layout/HorizontalMultiLevelHierarchy"/>
    <dgm:cxn modelId="{7874FCA2-058B-824D-8699-32A404EED226}" type="presParOf" srcId="{CA8D49F5-BDE9-4E4A-AACD-72AEA08572D7}" destId="{6C88B302-32AF-46EC-9469-7802D25D4708}" srcOrd="1" destOrd="0" presId="urn:microsoft.com/office/officeart/2008/layout/HorizontalMultiLevelHierarchy"/>
    <dgm:cxn modelId="{7FF9447E-9F37-274C-B965-B2055620F9D7}" type="presParOf" srcId="{6C88B302-32AF-46EC-9469-7802D25D4708}" destId="{E19B813B-EC63-4CDB-8ADA-B311D51782CC}" srcOrd="0" destOrd="0" presId="urn:microsoft.com/office/officeart/2008/layout/HorizontalMultiLevelHierarchy"/>
    <dgm:cxn modelId="{64A10377-DD34-B440-9C64-287029366D5D}" type="presParOf" srcId="{E19B813B-EC63-4CDB-8ADA-B311D51782CC}" destId="{8A5222A8-7317-4257-BD2D-D5F7EE3E49FB}" srcOrd="0" destOrd="0" presId="urn:microsoft.com/office/officeart/2008/layout/HorizontalMultiLevelHierarchy"/>
    <dgm:cxn modelId="{6838D69F-1F65-244D-B90D-1BAAD610D663}" type="presParOf" srcId="{6C88B302-32AF-46EC-9469-7802D25D4708}" destId="{0C70E730-41B4-442A-8FB0-B37308394509}" srcOrd="1" destOrd="0" presId="urn:microsoft.com/office/officeart/2008/layout/HorizontalMultiLevelHierarchy"/>
    <dgm:cxn modelId="{9A0BA58B-4F1B-E041-8EB5-080A547378E6}" type="presParOf" srcId="{0C70E730-41B4-442A-8FB0-B37308394509}" destId="{F9848F69-F8BA-440C-B912-1C6F828908A0}" srcOrd="0" destOrd="0" presId="urn:microsoft.com/office/officeart/2008/layout/HorizontalMultiLevelHierarchy"/>
    <dgm:cxn modelId="{0E801595-44E4-464D-A831-EAD0F07C7225}" type="presParOf" srcId="{0C70E730-41B4-442A-8FB0-B37308394509}" destId="{A208CFBA-64FA-4A94-8ED8-284C8EF2918C}" srcOrd="1" destOrd="0" presId="urn:microsoft.com/office/officeart/2008/layout/HorizontalMultiLevelHierarchy"/>
    <dgm:cxn modelId="{3CB77883-046E-0741-AA47-1E8E15E99D51}" type="presParOf" srcId="{6C88B302-32AF-46EC-9469-7802D25D4708}" destId="{792B6B1A-77DE-42EB-B64A-33D4497D47D4}" srcOrd="2" destOrd="0" presId="urn:microsoft.com/office/officeart/2008/layout/HorizontalMultiLevelHierarchy"/>
    <dgm:cxn modelId="{00C16A07-6C6A-F145-9B24-7BE27D01779F}" type="presParOf" srcId="{792B6B1A-77DE-42EB-B64A-33D4497D47D4}" destId="{D1F0173F-FB5D-44A0-AFD1-D50F7E0197C4}" srcOrd="0" destOrd="0" presId="urn:microsoft.com/office/officeart/2008/layout/HorizontalMultiLevelHierarchy"/>
    <dgm:cxn modelId="{FE07C57F-ECCB-AA4C-BD0B-16E41D25D90A}" type="presParOf" srcId="{6C88B302-32AF-46EC-9469-7802D25D4708}" destId="{64B27EBC-1830-4C15-8098-CB3DBA1B5CF2}" srcOrd="3" destOrd="0" presId="urn:microsoft.com/office/officeart/2008/layout/HorizontalMultiLevelHierarchy"/>
    <dgm:cxn modelId="{72884538-3D39-5D48-8B92-0D08259E79AF}" type="presParOf" srcId="{64B27EBC-1830-4C15-8098-CB3DBA1B5CF2}" destId="{C3C924DD-0DF9-486A-ABFE-82626F877093}" srcOrd="0" destOrd="0" presId="urn:microsoft.com/office/officeart/2008/layout/HorizontalMultiLevelHierarchy"/>
    <dgm:cxn modelId="{5F984DA6-E8EB-EC44-836D-4B6AA24E0D16}" type="presParOf" srcId="{64B27EBC-1830-4C15-8098-CB3DBA1B5CF2}" destId="{34556792-55C7-4A4F-93D4-AD5B79F994E3}" srcOrd="1" destOrd="0" presId="urn:microsoft.com/office/officeart/2008/layout/HorizontalMultiLevelHierarchy"/>
    <dgm:cxn modelId="{4A5705A4-4567-9446-AD69-704F359B10E7}" type="presParOf" srcId="{6C88B302-32AF-46EC-9469-7802D25D4708}" destId="{60154E0B-BA39-4FE3-BABE-3AC7A00E0151}" srcOrd="4" destOrd="0" presId="urn:microsoft.com/office/officeart/2008/layout/HorizontalMultiLevelHierarchy"/>
    <dgm:cxn modelId="{CC1C0A5F-11A3-CE49-9FF0-841EE9152768}" type="presParOf" srcId="{60154E0B-BA39-4FE3-BABE-3AC7A00E0151}" destId="{5ACD4797-D91B-4925-9E98-1D53CB5F9F63}" srcOrd="0" destOrd="0" presId="urn:microsoft.com/office/officeart/2008/layout/HorizontalMultiLevelHierarchy"/>
    <dgm:cxn modelId="{A4871328-9315-DD4D-90D6-6EEBCB1B8F45}" type="presParOf" srcId="{6C88B302-32AF-46EC-9469-7802D25D4708}" destId="{FCCE4B50-AA83-4507-9B26-0BC670672B3E}" srcOrd="5" destOrd="0" presId="urn:microsoft.com/office/officeart/2008/layout/HorizontalMultiLevelHierarchy"/>
    <dgm:cxn modelId="{E6ACC596-FD3A-784F-827F-72CE881E7F96}" type="presParOf" srcId="{FCCE4B50-AA83-4507-9B26-0BC670672B3E}" destId="{5294C787-E161-46E0-A16B-05B1DF0B5F22}" srcOrd="0" destOrd="0" presId="urn:microsoft.com/office/officeart/2008/layout/HorizontalMultiLevelHierarchy"/>
    <dgm:cxn modelId="{1F6084B7-9F6A-C94D-9724-4D45CCA25526}" type="presParOf" srcId="{FCCE4B50-AA83-4507-9B26-0BC670672B3E}" destId="{26FD598B-B8EB-4B3B-A53A-6D6713D94AB5}" srcOrd="1" destOrd="0" presId="urn:microsoft.com/office/officeart/2008/layout/HorizontalMultiLevelHierarchy"/>
    <dgm:cxn modelId="{1B5A5B84-3B2C-9045-9912-E109DEFD9ACD}" type="presParOf" srcId="{6C88B302-32AF-46EC-9469-7802D25D4708}" destId="{86DE06D7-8D65-43F5-941D-80058FB26364}" srcOrd="6" destOrd="0" presId="urn:microsoft.com/office/officeart/2008/layout/HorizontalMultiLevelHierarchy"/>
    <dgm:cxn modelId="{6FD4EC6D-6787-464C-B7B6-9B742D42A703}" type="presParOf" srcId="{86DE06D7-8D65-43F5-941D-80058FB26364}" destId="{F5D468E7-D23D-48D6-9960-B05FB8754BC9}" srcOrd="0" destOrd="0" presId="urn:microsoft.com/office/officeart/2008/layout/HorizontalMultiLevelHierarchy"/>
    <dgm:cxn modelId="{2F890B64-6AEF-814C-8AB3-1D720B39AE2E}" type="presParOf" srcId="{6C88B302-32AF-46EC-9469-7802D25D4708}" destId="{EE6C15D0-8496-4FE7-BBFC-6C78A555D14B}" srcOrd="7" destOrd="0" presId="urn:microsoft.com/office/officeart/2008/layout/HorizontalMultiLevelHierarchy"/>
    <dgm:cxn modelId="{EC959931-9F07-D249-84A1-0AD409D653A3}" type="presParOf" srcId="{EE6C15D0-8496-4FE7-BBFC-6C78A555D14B}" destId="{67229680-4095-4729-80D7-2BDA6E592F69}" srcOrd="0" destOrd="0" presId="urn:microsoft.com/office/officeart/2008/layout/HorizontalMultiLevelHierarchy"/>
    <dgm:cxn modelId="{61A70AEC-BCFC-DE47-A2E8-5C5F7BD6BA62}" type="presParOf" srcId="{EE6C15D0-8496-4FE7-BBFC-6C78A555D14B}" destId="{CA66A564-943D-422D-851C-8905AA91C0F6}" srcOrd="1" destOrd="0" presId="urn:microsoft.com/office/officeart/2008/layout/HorizontalMultiLevelHierarchy"/>
    <dgm:cxn modelId="{5E0E9D1B-5037-43D0-BA69-52DF747B4C3C}" type="presParOf" srcId="{2C3DBCA3-6AE3-411E-936E-3DDEC58D0188}" destId="{91C9C980-2458-408A-97E5-C6B48826AF01}" srcOrd="6" destOrd="0" presId="urn:microsoft.com/office/officeart/2008/layout/HorizontalMultiLevelHierarchy"/>
    <dgm:cxn modelId="{AF659A17-29CC-4A9E-A4B8-A5D758EDF15A}" type="presParOf" srcId="{91C9C980-2458-408A-97E5-C6B48826AF01}" destId="{5A4A75A1-D6DC-4F91-82ED-A7D8A8E9FA75}" srcOrd="0" destOrd="0" presId="urn:microsoft.com/office/officeart/2008/layout/HorizontalMultiLevelHierarchy"/>
    <dgm:cxn modelId="{DB7ACCDB-9B25-4ECD-852B-95B688A0C50D}" type="presParOf" srcId="{2C3DBCA3-6AE3-411E-936E-3DDEC58D0188}" destId="{648C9AEA-C18E-4920-A697-13B6929C3167}" srcOrd="7" destOrd="0" presId="urn:microsoft.com/office/officeart/2008/layout/HorizontalMultiLevelHierarchy"/>
    <dgm:cxn modelId="{55E2BE2D-5B74-4CC3-BC7E-78C0C1628F8A}" type="presParOf" srcId="{648C9AEA-C18E-4920-A697-13B6929C3167}" destId="{D3A39DF2-E7D5-4479-83AB-76707E0D7333}" srcOrd="0" destOrd="0" presId="urn:microsoft.com/office/officeart/2008/layout/HorizontalMultiLevelHierarchy"/>
    <dgm:cxn modelId="{14B9109D-3F08-44EB-9EAB-F5943F5EAC2F}" type="presParOf" srcId="{648C9AEA-C18E-4920-A697-13B6929C3167}" destId="{00026A08-F6FA-4F9B-89A8-5AE5CA18EB57}"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9C980-2458-408A-97E5-C6B48826AF01}">
      <dsp:nvSpPr>
        <dsp:cNvPr id="0" name=""/>
        <dsp:cNvSpPr/>
      </dsp:nvSpPr>
      <dsp:spPr>
        <a:xfrm>
          <a:off x="641350" y="2840311"/>
          <a:ext cx="167241" cy="2230731"/>
        </a:xfrm>
        <a:custGeom>
          <a:avLst/>
          <a:gdLst/>
          <a:ahLst/>
          <a:cxnLst/>
          <a:rect l="0" t="0" r="0" b="0"/>
          <a:pathLst>
            <a:path>
              <a:moveTo>
                <a:pt x="0" y="0"/>
              </a:moveTo>
              <a:lnTo>
                <a:pt x="83620" y="0"/>
              </a:lnTo>
              <a:lnTo>
                <a:pt x="83620" y="2230731"/>
              </a:lnTo>
              <a:lnTo>
                <a:pt x="167241" y="223073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en-US" sz="1050" kern="1200"/>
        </a:p>
      </dsp:txBody>
      <dsp:txXfrm>
        <a:off x="669045" y="3899753"/>
        <a:ext cx="111849" cy="111849"/>
      </dsp:txXfrm>
    </dsp:sp>
    <dsp:sp modelId="{86DE06D7-8D65-43F5-941D-80058FB26364}">
      <dsp:nvSpPr>
        <dsp:cNvPr id="0" name=""/>
        <dsp:cNvSpPr/>
      </dsp:nvSpPr>
      <dsp:spPr>
        <a:xfrm>
          <a:off x="1644796" y="4752367"/>
          <a:ext cx="167241" cy="478013"/>
        </a:xfrm>
        <a:custGeom>
          <a:avLst/>
          <a:gdLst/>
          <a:ahLst/>
          <a:cxnLst/>
          <a:rect l="0" t="0" r="0" b="0"/>
          <a:pathLst>
            <a:path>
              <a:moveTo>
                <a:pt x="0" y="0"/>
              </a:moveTo>
              <a:lnTo>
                <a:pt x="83620" y="0"/>
              </a:lnTo>
              <a:lnTo>
                <a:pt x="83620" y="478013"/>
              </a:lnTo>
              <a:lnTo>
                <a:pt x="167241" y="47801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715756" y="4978714"/>
        <a:ext cx="25321" cy="25321"/>
      </dsp:txXfrm>
    </dsp:sp>
    <dsp:sp modelId="{60154E0B-BA39-4FE3-BABE-3AC7A00E0151}">
      <dsp:nvSpPr>
        <dsp:cNvPr id="0" name=""/>
        <dsp:cNvSpPr/>
      </dsp:nvSpPr>
      <dsp:spPr>
        <a:xfrm>
          <a:off x="1644796" y="4752367"/>
          <a:ext cx="167241" cy="159337"/>
        </a:xfrm>
        <a:custGeom>
          <a:avLst/>
          <a:gdLst/>
          <a:ahLst/>
          <a:cxnLst/>
          <a:rect l="0" t="0" r="0" b="0"/>
          <a:pathLst>
            <a:path>
              <a:moveTo>
                <a:pt x="0" y="0"/>
              </a:moveTo>
              <a:lnTo>
                <a:pt x="83620" y="0"/>
              </a:lnTo>
              <a:lnTo>
                <a:pt x="83620" y="159337"/>
              </a:lnTo>
              <a:lnTo>
                <a:pt x="167241" y="15933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22642" y="4826261"/>
        <a:ext cx="11549" cy="11549"/>
      </dsp:txXfrm>
    </dsp:sp>
    <dsp:sp modelId="{792B6B1A-77DE-42EB-B64A-33D4497D47D4}">
      <dsp:nvSpPr>
        <dsp:cNvPr id="0" name=""/>
        <dsp:cNvSpPr/>
      </dsp:nvSpPr>
      <dsp:spPr>
        <a:xfrm>
          <a:off x="1644796" y="4593029"/>
          <a:ext cx="167241" cy="159337"/>
        </a:xfrm>
        <a:custGeom>
          <a:avLst/>
          <a:gdLst/>
          <a:ahLst/>
          <a:cxnLst/>
          <a:rect l="0" t="0" r="0" b="0"/>
          <a:pathLst>
            <a:path>
              <a:moveTo>
                <a:pt x="0" y="159337"/>
              </a:moveTo>
              <a:lnTo>
                <a:pt x="83620" y="159337"/>
              </a:lnTo>
              <a:lnTo>
                <a:pt x="83620" y="0"/>
              </a:lnTo>
              <a:lnTo>
                <a:pt x="167241" y="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22642" y="4666923"/>
        <a:ext cx="11549" cy="11549"/>
      </dsp:txXfrm>
    </dsp:sp>
    <dsp:sp modelId="{E19B813B-EC63-4CDB-8ADA-B311D51782CC}">
      <dsp:nvSpPr>
        <dsp:cNvPr id="0" name=""/>
        <dsp:cNvSpPr/>
      </dsp:nvSpPr>
      <dsp:spPr>
        <a:xfrm>
          <a:off x="1644796" y="4274353"/>
          <a:ext cx="167241" cy="478013"/>
        </a:xfrm>
        <a:custGeom>
          <a:avLst/>
          <a:gdLst/>
          <a:ahLst/>
          <a:cxnLst/>
          <a:rect l="0" t="0" r="0" b="0"/>
          <a:pathLst>
            <a:path>
              <a:moveTo>
                <a:pt x="0" y="478013"/>
              </a:moveTo>
              <a:lnTo>
                <a:pt x="83620" y="478013"/>
              </a:lnTo>
              <a:lnTo>
                <a:pt x="83620" y="0"/>
              </a:lnTo>
              <a:lnTo>
                <a:pt x="167241" y="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15756" y="4500700"/>
        <a:ext cx="25321" cy="25321"/>
      </dsp:txXfrm>
    </dsp:sp>
    <dsp:sp modelId="{4F6E6A3F-62E6-432E-BE98-932B635287A6}">
      <dsp:nvSpPr>
        <dsp:cNvPr id="0" name=""/>
        <dsp:cNvSpPr/>
      </dsp:nvSpPr>
      <dsp:spPr>
        <a:xfrm>
          <a:off x="641350" y="2840311"/>
          <a:ext cx="167241" cy="1912055"/>
        </a:xfrm>
        <a:custGeom>
          <a:avLst/>
          <a:gdLst/>
          <a:ahLst/>
          <a:cxnLst/>
          <a:rect l="0" t="0" r="0" b="0"/>
          <a:pathLst>
            <a:path>
              <a:moveTo>
                <a:pt x="0" y="0"/>
              </a:moveTo>
              <a:lnTo>
                <a:pt x="83620" y="0"/>
              </a:lnTo>
              <a:lnTo>
                <a:pt x="83620" y="1912055"/>
              </a:lnTo>
              <a:lnTo>
                <a:pt x="167241" y="1912055"/>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676986" y="3748355"/>
        <a:ext cx="95967" cy="95967"/>
      </dsp:txXfrm>
    </dsp:sp>
    <dsp:sp modelId="{120A4396-5DE6-4763-B048-5CCC8BD90D0A}">
      <dsp:nvSpPr>
        <dsp:cNvPr id="0" name=""/>
        <dsp:cNvSpPr/>
      </dsp:nvSpPr>
      <dsp:spPr>
        <a:xfrm>
          <a:off x="1644796" y="2840311"/>
          <a:ext cx="167241" cy="1115365"/>
        </a:xfrm>
        <a:custGeom>
          <a:avLst/>
          <a:gdLst/>
          <a:ahLst/>
          <a:cxnLst/>
          <a:rect l="0" t="0" r="0" b="0"/>
          <a:pathLst>
            <a:path>
              <a:moveTo>
                <a:pt x="0" y="0"/>
              </a:moveTo>
              <a:lnTo>
                <a:pt x="83620" y="0"/>
              </a:lnTo>
              <a:lnTo>
                <a:pt x="83620" y="1115365"/>
              </a:lnTo>
              <a:lnTo>
                <a:pt x="167241" y="1115365"/>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00221" y="3369799"/>
        <a:ext cx="56391" cy="56391"/>
      </dsp:txXfrm>
    </dsp:sp>
    <dsp:sp modelId="{CE22786D-60B0-44C3-8254-05779D7E98E7}">
      <dsp:nvSpPr>
        <dsp:cNvPr id="0" name=""/>
        <dsp:cNvSpPr/>
      </dsp:nvSpPr>
      <dsp:spPr>
        <a:xfrm>
          <a:off x="1644796" y="2840311"/>
          <a:ext cx="167241" cy="796689"/>
        </a:xfrm>
        <a:custGeom>
          <a:avLst/>
          <a:gdLst/>
          <a:ahLst/>
          <a:cxnLst/>
          <a:rect l="0" t="0" r="0" b="0"/>
          <a:pathLst>
            <a:path>
              <a:moveTo>
                <a:pt x="0" y="0"/>
              </a:moveTo>
              <a:lnTo>
                <a:pt x="83620" y="0"/>
              </a:lnTo>
              <a:lnTo>
                <a:pt x="83620" y="796689"/>
              </a:lnTo>
              <a:lnTo>
                <a:pt x="167241" y="796689"/>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08066" y="3218305"/>
        <a:ext cx="40702" cy="40702"/>
      </dsp:txXfrm>
    </dsp:sp>
    <dsp:sp modelId="{EDE80B10-B19E-456D-B03E-090FFA2583BA}">
      <dsp:nvSpPr>
        <dsp:cNvPr id="0" name=""/>
        <dsp:cNvSpPr/>
      </dsp:nvSpPr>
      <dsp:spPr>
        <a:xfrm>
          <a:off x="1644796" y="2840311"/>
          <a:ext cx="167241" cy="478013"/>
        </a:xfrm>
        <a:custGeom>
          <a:avLst/>
          <a:gdLst/>
          <a:ahLst/>
          <a:cxnLst/>
          <a:rect l="0" t="0" r="0" b="0"/>
          <a:pathLst>
            <a:path>
              <a:moveTo>
                <a:pt x="0" y="0"/>
              </a:moveTo>
              <a:lnTo>
                <a:pt x="83620" y="0"/>
              </a:lnTo>
              <a:lnTo>
                <a:pt x="83620" y="478013"/>
              </a:lnTo>
              <a:lnTo>
                <a:pt x="167241" y="47801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15756" y="3066658"/>
        <a:ext cx="25321" cy="25321"/>
      </dsp:txXfrm>
    </dsp:sp>
    <dsp:sp modelId="{16C66729-BA6C-4DCF-A13F-2F113C8D3250}">
      <dsp:nvSpPr>
        <dsp:cNvPr id="0" name=""/>
        <dsp:cNvSpPr/>
      </dsp:nvSpPr>
      <dsp:spPr>
        <a:xfrm>
          <a:off x="2648243" y="2999649"/>
          <a:ext cx="167241" cy="478013"/>
        </a:xfrm>
        <a:custGeom>
          <a:avLst/>
          <a:gdLst/>
          <a:ahLst/>
          <a:cxnLst/>
          <a:rect l="0" t="0" r="0" b="0"/>
          <a:pathLst>
            <a:path>
              <a:moveTo>
                <a:pt x="0" y="0"/>
              </a:moveTo>
              <a:lnTo>
                <a:pt x="83620" y="0"/>
              </a:lnTo>
              <a:lnTo>
                <a:pt x="83620" y="478013"/>
              </a:lnTo>
              <a:lnTo>
                <a:pt x="167241" y="478013"/>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2719203" y="3225996"/>
        <a:ext cx="25321" cy="25321"/>
      </dsp:txXfrm>
    </dsp:sp>
    <dsp:sp modelId="{C8F34A62-9F3F-4559-99EA-D2446CCF408B}">
      <dsp:nvSpPr>
        <dsp:cNvPr id="0" name=""/>
        <dsp:cNvSpPr/>
      </dsp:nvSpPr>
      <dsp:spPr>
        <a:xfrm>
          <a:off x="2648243" y="2999649"/>
          <a:ext cx="167241" cy="159337"/>
        </a:xfrm>
        <a:custGeom>
          <a:avLst/>
          <a:gdLst/>
          <a:ahLst/>
          <a:cxnLst/>
          <a:rect l="0" t="0" r="0" b="0"/>
          <a:pathLst>
            <a:path>
              <a:moveTo>
                <a:pt x="0" y="0"/>
              </a:moveTo>
              <a:lnTo>
                <a:pt x="83620" y="0"/>
              </a:lnTo>
              <a:lnTo>
                <a:pt x="83620" y="159337"/>
              </a:lnTo>
              <a:lnTo>
                <a:pt x="167241" y="159337"/>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2726089" y="3073544"/>
        <a:ext cx="11549" cy="11549"/>
      </dsp:txXfrm>
    </dsp:sp>
    <dsp:sp modelId="{6A5FAE15-5A0D-47EC-A7FA-D31D8D4012A6}">
      <dsp:nvSpPr>
        <dsp:cNvPr id="0" name=""/>
        <dsp:cNvSpPr/>
      </dsp:nvSpPr>
      <dsp:spPr>
        <a:xfrm>
          <a:off x="2648243" y="2840311"/>
          <a:ext cx="167241" cy="159337"/>
        </a:xfrm>
        <a:custGeom>
          <a:avLst/>
          <a:gdLst/>
          <a:ahLst/>
          <a:cxnLst/>
          <a:rect l="0" t="0" r="0" b="0"/>
          <a:pathLst>
            <a:path>
              <a:moveTo>
                <a:pt x="0" y="159337"/>
              </a:moveTo>
              <a:lnTo>
                <a:pt x="83620" y="159337"/>
              </a:lnTo>
              <a:lnTo>
                <a:pt x="83620" y="0"/>
              </a:lnTo>
              <a:lnTo>
                <a:pt x="167241" y="0"/>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2726089" y="2914206"/>
        <a:ext cx="11549" cy="11549"/>
      </dsp:txXfrm>
    </dsp:sp>
    <dsp:sp modelId="{EE5CF3A6-6CF8-4A04-AD08-48F320A33C4D}">
      <dsp:nvSpPr>
        <dsp:cNvPr id="0" name=""/>
        <dsp:cNvSpPr/>
      </dsp:nvSpPr>
      <dsp:spPr>
        <a:xfrm>
          <a:off x="2648243" y="2521636"/>
          <a:ext cx="167241" cy="478013"/>
        </a:xfrm>
        <a:custGeom>
          <a:avLst/>
          <a:gdLst/>
          <a:ahLst/>
          <a:cxnLst/>
          <a:rect l="0" t="0" r="0" b="0"/>
          <a:pathLst>
            <a:path>
              <a:moveTo>
                <a:pt x="0" y="478013"/>
              </a:moveTo>
              <a:lnTo>
                <a:pt x="83620" y="478013"/>
              </a:lnTo>
              <a:lnTo>
                <a:pt x="83620" y="0"/>
              </a:lnTo>
              <a:lnTo>
                <a:pt x="167241" y="0"/>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2719203" y="2747982"/>
        <a:ext cx="25321" cy="25321"/>
      </dsp:txXfrm>
    </dsp:sp>
    <dsp:sp modelId="{FCFF4A12-786E-47D6-8361-922306C3F0E6}">
      <dsp:nvSpPr>
        <dsp:cNvPr id="0" name=""/>
        <dsp:cNvSpPr/>
      </dsp:nvSpPr>
      <dsp:spPr>
        <a:xfrm>
          <a:off x="1644796" y="2840311"/>
          <a:ext cx="167241" cy="159337"/>
        </a:xfrm>
        <a:custGeom>
          <a:avLst/>
          <a:gdLst/>
          <a:ahLst/>
          <a:cxnLst/>
          <a:rect l="0" t="0" r="0" b="0"/>
          <a:pathLst>
            <a:path>
              <a:moveTo>
                <a:pt x="0" y="0"/>
              </a:moveTo>
              <a:lnTo>
                <a:pt x="83620" y="0"/>
              </a:lnTo>
              <a:lnTo>
                <a:pt x="83620" y="159337"/>
              </a:lnTo>
              <a:lnTo>
                <a:pt x="167241" y="15933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22642" y="2914206"/>
        <a:ext cx="11549" cy="11549"/>
      </dsp:txXfrm>
    </dsp:sp>
    <dsp:sp modelId="{0B4FA213-CE84-4361-A787-F6388832B798}">
      <dsp:nvSpPr>
        <dsp:cNvPr id="0" name=""/>
        <dsp:cNvSpPr/>
      </dsp:nvSpPr>
      <dsp:spPr>
        <a:xfrm>
          <a:off x="1644796" y="2680973"/>
          <a:ext cx="167241" cy="159337"/>
        </a:xfrm>
        <a:custGeom>
          <a:avLst/>
          <a:gdLst/>
          <a:ahLst/>
          <a:cxnLst/>
          <a:rect l="0" t="0" r="0" b="0"/>
          <a:pathLst>
            <a:path>
              <a:moveTo>
                <a:pt x="0" y="159337"/>
              </a:moveTo>
              <a:lnTo>
                <a:pt x="83620" y="159337"/>
              </a:lnTo>
              <a:lnTo>
                <a:pt x="83620" y="0"/>
              </a:lnTo>
              <a:lnTo>
                <a:pt x="167241" y="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22642" y="2754868"/>
        <a:ext cx="11549" cy="11549"/>
      </dsp:txXfrm>
    </dsp:sp>
    <dsp:sp modelId="{1DEB481D-2DD7-4F11-AD83-4BB3ED51D564}">
      <dsp:nvSpPr>
        <dsp:cNvPr id="0" name=""/>
        <dsp:cNvSpPr/>
      </dsp:nvSpPr>
      <dsp:spPr>
        <a:xfrm>
          <a:off x="1644796" y="2362298"/>
          <a:ext cx="167241" cy="478013"/>
        </a:xfrm>
        <a:custGeom>
          <a:avLst/>
          <a:gdLst/>
          <a:ahLst/>
          <a:cxnLst/>
          <a:rect l="0" t="0" r="0" b="0"/>
          <a:pathLst>
            <a:path>
              <a:moveTo>
                <a:pt x="0" y="478013"/>
              </a:moveTo>
              <a:lnTo>
                <a:pt x="83620" y="478013"/>
              </a:lnTo>
              <a:lnTo>
                <a:pt x="83620" y="0"/>
              </a:lnTo>
              <a:lnTo>
                <a:pt x="167241" y="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15756" y="2588644"/>
        <a:ext cx="25321" cy="25321"/>
      </dsp:txXfrm>
    </dsp:sp>
    <dsp:sp modelId="{FE4E3619-4A3E-49BA-8885-4C3FE0F8021B}">
      <dsp:nvSpPr>
        <dsp:cNvPr id="0" name=""/>
        <dsp:cNvSpPr/>
      </dsp:nvSpPr>
      <dsp:spPr>
        <a:xfrm>
          <a:off x="1644796" y="2043622"/>
          <a:ext cx="167241" cy="796689"/>
        </a:xfrm>
        <a:custGeom>
          <a:avLst/>
          <a:gdLst/>
          <a:ahLst/>
          <a:cxnLst/>
          <a:rect l="0" t="0" r="0" b="0"/>
          <a:pathLst>
            <a:path>
              <a:moveTo>
                <a:pt x="0" y="796689"/>
              </a:moveTo>
              <a:lnTo>
                <a:pt x="83620" y="796689"/>
              </a:lnTo>
              <a:lnTo>
                <a:pt x="83620" y="0"/>
              </a:lnTo>
              <a:lnTo>
                <a:pt x="167241" y="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08066" y="2421615"/>
        <a:ext cx="40702" cy="40702"/>
      </dsp:txXfrm>
    </dsp:sp>
    <dsp:sp modelId="{B57ADA4C-D38E-497C-8072-6D93512DE5D6}">
      <dsp:nvSpPr>
        <dsp:cNvPr id="0" name=""/>
        <dsp:cNvSpPr/>
      </dsp:nvSpPr>
      <dsp:spPr>
        <a:xfrm>
          <a:off x="2648243" y="1724946"/>
          <a:ext cx="167241" cy="318675"/>
        </a:xfrm>
        <a:custGeom>
          <a:avLst/>
          <a:gdLst/>
          <a:ahLst/>
          <a:cxnLst/>
          <a:rect l="0" t="0" r="0" b="0"/>
          <a:pathLst>
            <a:path>
              <a:moveTo>
                <a:pt x="0" y="0"/>
              </a:moveTo>
              <a:lnTo>
                <a:pt x="83620" y="0"/>
              </a:lnTo>
              <a:lnTo>
                <a:pt x="83620" y="318675"/>
              </a:lnTo>
              <a:lnTo>
                <a:pt x="167241" y="318675"/>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2722867" y="1875286"/>
        <a:ext cx="17994" cy="17994"/>
      </dsp:txXfrm>
    </dsp:sp>
    <dsp:sp modelId="{830F3BC5-9CAE-4D5F-9F0A-791998D1D314}">
      <dsp:nvSpPr>
        <dsp:cNvPr id="0" name=""/>
        <dsp:cNvSpPr/>
      </dsp:nvSpPr>
      <dsp:spPr>
        <a:xfrm>
          <a:off x="2648243" y="1679226"/>
          <a:ext cx="167241" cy="91440"/>
        </a:xfrm>
        <a:custGeom>
          <a:avLst/>
          <a:gdLst/>
          <a:ahLst/>
          <a:cxnLst/>
          <a:rect l="0" t="0" r="0" b="0"/>
          <a:pathLst>
            <a:path>
              <a:moveTo>
                <a:pt x="0" y="45720"/>
              </a:moveTo>
              <a:lnTo>
                <a:pt x="167241" y="45720"/>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2727683" y="1720765"/>
        <a:ext cx="8362" cy="8362"/>
      </dsp:txXfrm>
    </dsp:sp>
    <dsp:sp modelId="{F588FB5E-C295-4DE9-96B7-B2C6F71FFD13}">
      <dsp:nvSpPr>
        <dsp:cNvPr id="0" name=""/>
        <dsp:cNvSpPr/>
      </dsp:nvSpPr>
      <dsp:spPr>
        <a:xfrm>
          <a:off x="2648243" y="1406270"/>
          <a:ext cx="167241" cy="318675"/>
        </a:xfrm>
        <a:custGeom>
          <a:avLst/>
          <a:gdLst/>
          <a:ahLst/>
          <a:cxnLst/>
          <a:rect l="0" t="0" r="0" b="0"/>
          <a:pathLst>
            <a:path>
              <a:moveTo>
                <a:pt x="0" y="318675"/>
              </a:moveTo>
              <a:lnTo>
                <a:pt x="83620" y="318675"/>
              </a:lnTo>
              <a:lnTo>
                <a:pt x="83620" y="0"/>
              </a:lnTo>
              <a:lnTo>
                <a:pt x="167241" y="0"/>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2722867" y="1556610"/>
        <a:ext cx="17994" cy="17994"/>
      </dsp:txXfrm>
    </dsp:sp>
    <dsp:sp modelId="{67E478F5-9943-4430-8902-21FB8F14A92B}">
      <dsp:nvSpPr>
        <dsp:cNvPr id="0" name=""/>
        <dsp:cNvSpPr/>
      </dsp:nvSpPr>
      <dsp:spPr>
        <a:xfrm>
          <a:off x="1644796" y="1724946"/>
          <a:ext cx="167241" cy="1115365"/>
        </a:xfrm>
        <a:custGeom>
          <a:avLst/>
          <a:gdLst/>
          <a:ahLst/>
          <a:cxnLst/>
          <a:rect l="0" t="0" r="0" b="0"/>
          <a:pathLst>
            <a:path>
              <a:moveTo>
                <a:pt x="0" y="1115365"/>
              </a:moveTo>
              <a:lnTo>
                <a:pt x="83620" y="1115365"/>
              </a:lnTo>
              <a:lnTo>
                <a:pt x="83620" y="0"/>
              </a:lnTo>
              <a:lnTo>
                <a:pt x="167241" y="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00221" y="2254433"/>
        <a:ext cx="56391" cy="56391"/>
      </dsp:txXfrm>
    </dsp:sp>
    <dsp:sp modelId="{8BAC54C9-BAE0-455A-90DC-B901DC3A6EF3}">
      <dsp:nvSpPr>
        <dsp:cNvPr id="0" name=""/>
        <dsp:cNvSpPr/>
      </dsp:nvSpPr>
      <dsp:spPr>
        <a:xfrm>
          <a:off x="641350" y="2794591"/>
          <a:ext cx="167241" cy="91440"/>
        </a:xfrm>
        <a:custGeom>
          <a:avLst/>
          <a:gdLst/>
          <a:ahLst/>
          <a:cxnLst/>
          <a:rect l="0" t="0" r="0" b="0"/>
          <a:pathLst>
            <a:path>
              <a:moveTo>
                <a:pt x="0" y="45720"/>
              </a:moveTo>
              <a:lnTo>
                <a:pt x="167241" y="4572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720789" y="2836130"/>
        <a:ext cx="8362" cy="8362"/>
      </dsp:txXfrm>
    </dsp:sp>
    <dsp:sp modelId="{4C548103-6EA2-48AA-9F51-25C7AE2B90F6}">
      <dsp:nvSpPr>
        <dsp:cNvPr id="0" name=""/>
        <dsp:cNvSpPr/>
      </dsp:nvSpPr>
      <dsp:spPr>
        <a:xfrm>
          <a:off x="1644796" y="609580"/>
          <a:ext cx="167241" cy="478013"/>
        </a:xfrm>
        <a:custGeom>
          <a:avLst/>
          <a:gdLst/>
          <a:ahLst/>
          <a:cxnLst/>
          <a:rect l="0" t="0" r="0" b="0"/>
          <a:pathLst>
            <a:path>
              <a:moveTo>
                <a:pt x="0" y="0"/>
              </a:moveTo>
              <a:lnTo>
                <a:pt x="83620" y="0"/>
              </a:lnTo>
              <a:lnTo>
                <a:pt x="83620" y="478013"/>
              </a:lnTo>
              <a:lnTo>
                <a:pt x="167241" y="47801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15756" y="835926"/>
        <a:ext cx="25321" cy="25321"/>
      </dsp:txXfrm>
    </dsp:sp>
    <dsp:sp modelId="{8C9E14D3-2877-45AC-B9C4-E914802C1CE7}">
      <dsp:nvSpPr>
        <dsp:cNvPr id="0" name=""/>
        <dsp:cNvSpPr/>
      </dsp:nvSpPr>
      <dsp:spPr>
        <a:xfrm>
          <a:off x="1644796" y="609580"/>
          <a:ext cx="167241" cy="159337"/>
        </a:xfrm>
        <a:custGeom>
          <a:avLst/>
          <a:gdLst/>
          <a:ahLst/>
          <a:cxnLst/>
          <a:rect l="0" t="0" r="0" b="0"/>
          <a:pathLst>
            <a:path>
              <a:moveTo>
                <a:pt x="0" y="0"/>
              </a:moveTo>
              <a:lnTo>
                <a:pt x="83620" y="0"/>
              </a:lnTo>
              <a:lnTo>
                <a:pt x="83620" y="159337"/>
              </a:lnTo>
              <a:lnTo>
                <a:pt x="167241" y="15933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22642" y="683474"/>
        <a:ext cx="11549" cy="11549"/>
      </dsp:txXfrm>
    </dsp:sp>
    <dsp:sp modelId="{3AF52713-26C6-4F2C-9458-CA92B8A96DA3}">
      <dsp:nvSpPr>
        <dsp:cNvPr id="0" name=""/>
        <dsp:cNvSpPr/>
      </dsp:nvSpPr>
      <dsp:spPr>
        <a:xfrm>
          <a:off x="1644796" y="450242"/>
          <a:ext cx="167241" cy="159337"/>
        </a:xfrm>
        <a:custGeom>
          <a:avLst/>
          <a:gdLst/>
          <a:ahLst/>
          <a:cxnLst/>
          <a:rect l="0" t="0" r="0" b="0"/>
          <a:pathLst>
            <a:path>
              <a:moveTo>
                <a:pt x="0" y="159337"/>
              </a:moveTo>
              <a:lnTo>
                <a:pt x="83620" y="159337"/>
              </a:lnTo>
              <a:lnTo>
                <a:pt x="83620" y="0"/>
              </a:lnTo>
              <a:lnTo>
                <a:pt x="167241" y="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22642" y="524136"/>
        <a:ext cx="11549" cy="11549"/>
      </dsp:txXfrm>
    </dsp:sp>
    <dsp:sp modelId="{0AB880B8-4544-4480-ABCF-532766B615BC}">
      <dsp:nvSpPr>
        <dsp:cNvPr id="0" name=""/>
        <dsp:cNvSpPr/>
      </dsp:nvSpPr>
      <dsp:spPr>
        <a:xfrm>
          <a:off x="1644796" y="131566"/>
          <a:ext cx="167241" cy="478013"/>
        </a:xfrm>
        <a:custGeom>
          <a:avLst/>
          <a:gdLst/>
          <a:ahLst/>
          <a:cxnLst/>
          <a:rect l="0" t="0" r="0" b="0"/>
          <a:pathLst>
            <a:path>
              <a:moveTo>
                <a:pt x="0" y="478013"/>
              </a:moveTo>
              <a:lnTo>
                <a:pt x="83620" y="478013"/>
              </a:lnTo>
              <a:lnTo>
                <a:pt x="83620" y="0"/>
              </a:lnTo>
              <a:lnTo>
                <a:pt x="167241" y="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715756" y="357912"/>
        <a:ext cx="25321" cy="25321"/>
      </dsp:txXfrm>
    </dsp:sp>
    <dsp:sp modelId="{D5921C02-7848-4288-B856-7B76B36FA62D}">
      <dsp:nvSpPr>
        <dsp:cNvPr id="0" name=""/>
        <dsp:cNvSpPr/>
      </dsp:nvSpPr>
      <dsp:spPr>
        <a:xfrm>
          <a:off x="641350" y="609580"/>
          <a:ext cx="167241" cy="2230731"/>
        </a:xfrm>
        <a:custGeom>
          <a:avLst/>
          <a:gdLst/>
          <a:ahLst/>
          <a:cxnLst/>
          <a:rect l="0" t="0" r="0" b="0"/>
          <a:pathLst>
            <a:path>
              <a:moveTo>
                <a:pt x="0" y="2230731"/>
              </a:moveTo>
              <a:lnTo>
                <a:pt x="83620" y="2230731"/>
              </a:lnTo>
              <a:lnTo>
                <a:pt x="83620" y="0"/>
              </a:lnTo>
              <a:lnTo>
                <a:pt x="167241" y="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669045" y="1669021"/>
        <a:ext cx="111849" cy="111849"/>
      </dsp:txXfrm>
    </dsp:sp>
    <dsp:sp modelId="{90157A98-2C82-44D7-92C9-6CAEF8B6790C}">
      <dsp:nvSpPr>
        <dsp:cNvPr id="0" name=""/>
        <dsp:cNvSpPr/>
      </dsp:nvSpPr>
      <dsp:spPr>
        <a:xfrm rot="16200000">
          <a:off x="-157017" y="2712841"/>
          <a:ext cx="1341793" cy="254940"/>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Qualities</a:t>
          </a:r>
          <a:endParaRPr lang="en-US" sz="1800" b="1" kern="1200" dirty="0"/>
        </a:p>
      </dsp:txBody>
      <dsp:txXfrm>
        <a:off x="-157017" y="2712841"/>
        <a:ext cx="1341793" cy="254940"/>
      </dsp:txXfrm>
    </dsp:sp>
    <dsp:sp modelId="{3434DB60-6224-4262-BB2B-875B85595962}">
      <dsp:nvSpPr>
        <dsp:cNvPr id="0" name=""/>
        <dsp:cNvSpPr/>
      </dsp:nvSpPr>
      <dsp:spPr>
        <a:xfrm>
          <a:off x="808591" y="482109"/>
          <a:ext cx="836205" cy="254940"/>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Quality in use</a:t>
          </a:r>
        </a:p>
      </dsp:txBody>
      <dsp:txXfrm>
        <a:off x="808591" y="482109"/>
        <a:ext cx="836205" cy="254940"/>
      </dsp:txXfrm>
    </dsp:sp>
    <dsp:sp modelId="{8F1034AD-FFBC-4A7D-BADE-89F0CFB559F8}">
      <dsp:nvSpPr>
        <dsp:cNvPr id="0" name=""/>
        <dsp:cNvSpPr/>
      </dsp:nvSpPr>
      <dsp:spPr>
        <a:xfrm>
          <a:off x="1812038" y="4095"/>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t>Effectiveness</a:t>
          </a:r>
          <a:endParaRPr lang="en-US" sz="1000" kern="1200" dirty="0"/>
        </a:p>
      </dsp:txBody>
      <dsp:txXfrm>
        <a:off x="1812038" y="4095"/>
        <a:ext cx="836205" cy="254940"/>
      </dsp:txXfrm>
    </dsp:sp>
    <dsp:sp modelId="{DC33DB14-CF2C-4036-B9CF-D7F2122F26FE}">
      <dsp:nvSpPr>
        <dsp:cNvPr id="0" name=""/>
        <dsp:cNvSpPr/>
      </dsp:nvSpPr>
      <dsp:spPr>
        <a:xfrm>
          <a:off x="1812038" y="322771"/>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Efficiency</a:t>
          </a:r>
        </a:p>
      </dsp:txBody>
      <dsp:txXfrm>
        <a:off x="1812038" y="322771"/>
        <a:ext cx="836205" cy="254940"/>
      </dsp:txXfrm>
    </dsp:sp>
    <dsp:sp modelId="{8D2B21F4-CC07-498D-8C2D-9B83598070D5}">
      <dsp:nvSpPr>
        <dsp:cNvPr id="0" name=""/>
        <dsp:cNvSpPr/>
      </dsp:nvSpPr>
      <dsp:spPr>
        <a:xfrm>
          <a:off x="1812038" y="641447"/>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Satisfaction</a:t>
          </a:r>
        </a:p>
      </dsp:txBody>
      <dsp:txXfrm>
        <a:off x="1812038" y="641447"/>
        <a:ext cx="836205" cy="254940"/>
      </dsp:txXfrm>
    </dsp:sp>
    <dsp:sp modelId="{C039F694-DD28-4E4A-89B7-F15189C12797}">
      <dsp:nvSpPr>
        <dsp:cNvPr id="0" name=""/>
        <dsp:cNvSpPr/>
      </dsp:nvSpPr>
      <dsp:spPr>
        <a:xfrm>
          <a:off x="1812038" y="960123"/>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Freedom from </a:t>
          </a:r>
          <a:r>
            <a:rPr lang="en-US" sz="1000" kern="1200" dirty="0" smtClean="0"/>
            <a:t>risk / safety</a:t>
          </a:r>
          <a:endParaRPr lang="en-US" sz="1000" kern="1200" dirty="0"/>
        </a:p>
      </dsp:txBody>
      <dsp:txXfrm>
        <a:off x="1812038" y="960123"/>
        <a:ext cx="836205" cy="254940"/>
      </dsp:txXfrm>
    </dsp:sp>
    <dsp:sp modelId="{CEBD768F-ADEA-4E9C-A6D9-B0EE7531F997}">
      <dsp:nvSpPr>
        <dsp:cNvPr id="0" name=""/>
        <dsp:cNvSpPr/>
      </dsp:nvSpPr>
      <dsp:spPr>
        <a:xfrm>
          <a:off x="808591" y="2712841"/>
          <a:ext cx="836205" cy="254940"/>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Product quality</a:t>
          </a:r>
        </a:p>
      </dsp:txBody>
      <dsp:txXfrm>
        <a:off x="808591" y="2712841"/>
        <a:ext cx="836205" cy="254940"/>
      </dsp:txXfrm>
    </dsp:sp>
    <dsp:sp modelId="{E67DE2A7-493A-4E9A-AEDB-E9454A511139}">
      <dsp:nvSpPr>
        <dsp:cNvPr id="0" name=""/>
        <dsp:cNvSpPr/>
      </dsp:nvSpPr>
      <dsp:spPr>
        <a:xfrm>
          <a:off x="1812038" y="1597475"/>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Functional suitability</a:t>
          </a:r>
        </a:p>
      </dsp:txBody>
      <dsp:txXfrm>
        <a:off x="1812038" y="1597475"/>
        <a:ext cx="836205" cy="254940"/>
      </dsp:txXfrm>
    </dsp:sp>
    <dsp:sp modelId="{0C74A81D-5DC2-4EAB-9FA2-89067B7668E9}">
      <dsp:nvSpPr>
        <dsp:cNvPr id="0" name=""/>
        <dsp:cNvSpPr/>
      </dsp:nvSpPr>
      <dsp:spPr>
        <a:xfrm>
          <a:off x="2815484" y="1278799"/>
          <a:ext cx="960624" cy="254940"/>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Completeness</a:t>
          </a:r>
        </a:p>
      </dsp:txBody>
      <dsp:txXfrm>
        <a:off x="2815484" y="1278799"/>
        <a:ext cx="960624" cy="254940"/>
      </dsp:txXfrm>
    </dsp:sp>
    <dsp:sp modelId="{0D91B0C3-6892-4C33-BE1B-99BC8EB6086A}">
      <dsp:nvSpPr>
        <dsp:cNvPr id="0" name=""/>
        <dsp:cNvSpPr/>
      </dsp:nvSpPr>
      <dsp:spPr>
        <a:xfrm>
          <a:off x="2815484" y="1597475"/>
          <a:ext cx="960624" cy="254940"/>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Appropriateness</a:t>
          </a:r>
        </a:p>
      </dsp:txBody>
      <dsp:txXfrm>
        <a:off x="2815484" y="1597475"/>
        <a:ext cx="960624" cy="254940"/>
      </dsp:txXfrm>
    </dsp:sp>
    <dsp:sp modelId="{A1DDD34F-8273-4335-97C7-A9C2517F02DA}">
      <dsp:nvSpPr>
        <dsp:cNvPr id="0" name=""/>
        <dsp:cNvSpPr/>
      </dsp:nvSpPr>
      <dsp:spPr>
        <a:xfrm>
          <a:off x="2815484" y="1916151"/>
          <a:ext cx="960624" cy="254940"/>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Correctness</a:t>
          </a:r>
        </a:p>
      </dsp:txBody>
      <dsp:txXfrm>
        <a:off x="2815484" y="1916151"/>
        <a:ext cx="960624" cy="254940"/>
      </dsp:txXfrm>
    </dsp:sp>
    <dsp:sp modelId="{9FD360F0-F763-4BEF-AE14-CCAA4BAA721C}">
      <dsp:nvSpPr>
        <dsp:cNvPr id="0" name=""/>
        <dsp:cNvSpPr/>
      </dsp:nvSpPr>
      <dsp:spPr>
        <a:xfrm>
          <a:off x="1812038" y="1916151"/>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Performance efficiency</a:t>
          </a:r>
        </a:p>
      </dsp:txBody>
      <dsp:txXfrm>
        <a:off x="1812038" y="1916151"/>
        <a:ext cx="836205" cy="254940"/>
      </dsp:txXfrm>
    </dsp:sp>
    <dsp:sp modelId="{D29A826F-DDE3-44AE-9BBC-4A57434517DA}">
      <dsp:nvSpPr>
        <dsp:cNvPr id="0" name=""/>
        <dsp:cNvSpPr/>
      </dsp:nvSpPr>
      <dsp:spPr>
        <a:xfrm>
          <a:off x="1812038" y="2234827"/>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Compatibility</a:t>
          </a:r>
        </a:p>
      </dsp:txBody>
      <dsp:txXfrm>
        <a:off x="1812038" y="2234827"/>
        <a:ext cx="836205" cy="254940"/>
      </dsp:txXfrm>
    </dsp:sp>
    <dsp:sp modelId="{4138DA8B-1FEF-4CEF-B8FF-7211839C4755}">
      <dsp:nvSpPr>
        <dsp:cNvPr id="0" name=""/>
        <dsp:cNvSpPr/>
      </dsp:nvSpPr>
      <dsp:spPr>
        <a:xfrm>
          <a:off x="1812038" y="2553503"/>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Usability</a:t>
          </a:r>
        </a:p>
      </dsp:txBody>
      <dsp:txXfrm>
        <a:off x="1812038" y="2553503"/>
        <a:ext cx="836205" cy="254940"/>
      </dsp:txXfrm>
    </dsp:sp>
    <dsp:sp modelId="{84930E68-EF69-4E7E-96AD-DA2D38BA2C0D}">
      <dsp:nvSpPr>
        <dsp:cNvPr id="0" name=""/>
        <dsp:cNvSpPr/>
      </dsp:nvSpPr>
      <dsp:spPr>
        <a:xfrm>
          <a:off x="1812038" y="2872179"/>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Dependability</a:t>
          </a:r>
        </a:p>
      </dsp:txBody>
      <dsp:txXfrm>
        <a:off x="1812038" y="2872179"/>
        <a:ext cx="836205" cy="254940"/>
      </dsp:txXfrm>
    </dsp:sp>
    <dsp:sp modelId="{8E3D1F3C-BCE9-48AD-A615-BB40C05F7D30}">
      <dsp:nvSpPr>
        <dsp:cNvPr id="0" name=""/>
        <dsp:cNvSpPr/>
      </dsp:nvSpPr>
      <dsp:spPr>
        <a:xfrm>
          <a:off x="2815484" y="2394165"/>
          <a:ext cx="960624" cy="254940"/>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Reliability</a:t>
          </a:r>
        </a:p>
      </dsp:txBody>
      <dsp:txXfrm>
        <a:off x="2815484" y="2394165"/>
        <a:ext cx="960624" cy="254940"/>
      </dsp:txXfrm>
    </dsp:sp>
    <dsp:sp modelId="{38EA4BB0-8DBE-4B26-B109-01149CBF473B}">
      <dsp:nvSpPr>
        <dsp:cNvPr id="0" name=""/>
        <dsp:cNvSpPr/>
      </dsp:nvSpPr>
      <dsp:spPr>
        <a:xfrm>
          <a:off x="2815484" y="2712841"/>
          <a:ext cx="960624" cy="254940"/>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Availability</a:t>
          </a:r>
        </a:p>
      </dsp:txBody>
      <dsp:txXfrm>
        <a:off x="2815484" y="2712841"/>
        <a:ext cx="960624" cy="254940"/>
      </dsp:txXfrm>
    </dsp:sp>
    <dsp:sp modelId="{796FA9EE-58F1-46DC-B2E5-FD28D031F6ED}">
      <dsp:nvSpPr>
        <dsp:cNvPr id="0" name=""/>
        <dsp:cNvSpPr/>
      </dsp:nvSpPr>
      <dsp:spPr>
        <a:xfrm>
          <a:off x="2815484" y="3031517"/>
          <a:ext cx="960624" cy="254940"/>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Fault Tolerance</a:t>
          </a:r>
        </a:p>
      </dsp:txBody>
      <dsp:txXfrm>
        <a:off x="2815484" y="3031517"/>
        <a:ext cx="960624" cy="254940"/>
      </dsp:txXfrm>
    </dsp:sp>
    <dsp:sp modelId="{517C6922-119F-41FD-8C62-994DB752480C}">
      <dsp:nvSpPr>
        <dsp:cNvPr id="0" name=""/>
        <dsp:cNvSpPr/>
      </dsp:nvSpPr>
      <dsp:spPr>
        <a:xfrm>
          <a:off x="2815484" y="3350193"/>
          <a:ext cx="960624" cy="254940"/>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Recoverability</a:t>
          </a:r>
        </a:p>
      </dsp:txBody>
      <dsp:txXfrm>
        <a:off x="2815484" y="3350193"/>
        <a:ext cx="960624" cy="254940"/>
      </dsp:txXfrm>
    </dsp:sp>
    <dsp:sp modelId="{F96BF80B-BC3E-42F1-A436-BD9A7420DACC}">
      <dsp:nvSpPr>
        <dsp:cNvPr id="0" name=""/>
        <dsp:cNvSpPr/>
      </dsp:nvSpPr>
      <dsp:spPr>
        <a:xfrm>
          <a:off x="1812038" y="3190855"/>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Security</a:t>
          </a:r>
        </a:p>
      </dsp:txBody>
      <dsp:txXfrm>
        <a:off x="1812038" y="3190855"/>
        <a:ext cx="836205" cy="254940"/>
      </dsp:txXfrm>
    </dsp:sp>
    <dsp:sp modelId="{895C739B-AF67-4159-830A-D71B89983C99}">
      <dsp:nvSpPr>
        <dsp:cNvPr id="0" name=""/>
        <dsp:cNvSpPr/>
      </dsp:nvSpPr>
      <dsp:spPr>
        <a:xfrm>
          <a:off x="1812038" y="3509531"/>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Maintainability</a:t>
          </a:r>
        </a:p>
      </dsp:txBody>
      <dsp:txXfrm>
        <a:off x="1812038" y="3509531"/>
        <a:ext cx="836205" cy="254940"/>
      </dsp:txXfrm>
    </dsp:sp>
    <dsp:sp modelId="{DFA02C16-6090-4AC8-BA87-6FE305EF9803}">
      <dsp:nvSpPr>
        <dsp:cNvPr id="0" name=""/>
        <dsp:cNvSpPr/>
      </dsp:nvSpPr>
      <dsp:spPr>
        <a:xfrm>
          <a:off x="1812038" y="3828207"/>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Portability</a:t>
          </a:r>
        </a:p>
      </dsp:txBody>
      <dsp:txXfrm>
        <a:off x="1812038" y="3828207"/>
        <a:ext cx="836205" cy="254940"/>
      </dsp:txXfrm>
    </dsp:sp>
    <dsp:sp modelId="{46E9EB20-FB6E-4AD4-BE4E-0C5D6A476510}">
      <dsp:nvSpPr>
        <dsp:cNvPr id="0" name=""/>
        <dsp:cNvSpPr/>
      </dsp:nvSpPr>
      <dsp:spPr>
        <a:xfrm>
          <a:off x="808591" y="4624897"/>
          <a:ext cx="836205" cy="254940"/>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Process </a:t>
          </a:r>
          <a:r>
            <a:rPr lang="en-US" sz="1000" kern="1200" dirty="0" smtClean="0"/>
            <a:t>Quality</a:t>
          </a:r>
          <a:endParaRPr lang="en-US" sz="1000" kern="1200" dirty="0"/>
        </a:p>
      </dsp:txBody>
      <dsp:txXfrm>
        <a:off x="808591" y="4624897"/>
        <a:ext cx="836205" cy="254940"/>
      </dsp:txXfrm>
    </dsp:sp>
    <dsp:sp modelId="{F9848F69-F8BA-440C-B912-1C6F828908A0}">
      <dsp:nvSpPr>
        <dsp:cNvPr id="0" name=""/>
        <dsp:cNvSpPr/>
      </dsp:nvSpPr>
      <dsp:spPr>
        <a:xfrm>
          <a:off x="1812038" y="4146883"/>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Suitability</a:t>
          </a:r>
        </a:p>
      </dsp:txBody>
      <dsp:txXfrm>
        <a:off x="1812038" y="4146883"/>
        <a:ext cx="836205" cy="254940"/>
      </dsp:txXfrm>
    </dsp:sp>
    <dsp:sp modelId="{C3C924DD-0DF9-486A-ABFE-82626F877093}">
      <dsp:nvSpPr>
        <dsp:cNvPr id="0" name=""/>
        <dsp:cNvSpPr/>
      </dsp:nvSpPr>
      <dsp:spPr>
        <a:xfrm>
          <a:off x="1812038" y="4465559"/>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Usability</a:t>
          </a:r>
        </a:p>
      </dsp:txBody>
      <dsp:txXfrm>
        <a:off x="1812038" y="4465559"/>
        <a:ext cx="836205" cy="254940"/>
      </dsp:txXfrm>
    </dsp:sp>
    <dsp:sp modelId="{5294C787-E161-46E0-A16B-05B1DF0B5F22}">
      <dsp:nvSpPr>
        <dsp:cNvPr id="0" name=""/>
        <dsp:cNvSpPr/>
      </dsp:nvSpPr>
      <dsp:spPr>
        <a:xfrm>
          <a:off x="1812038" y="4784235"/>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Manageability</a:t>
          </a:r>
        </a:p>
      </dsp:txBody>
      <dsp:txXfrm>
        <a:off x="1812038" y="4784235"/>
        <a:ext cx="836205" cy="254940"/>
      </dsp:txXfrm>
    </dsp:sp>
    <dsp:sp modelId="{67229680-4095-4729-80D7-2BDA6E592F69}">
      <dsp:nvSpPr>
        <dsp:cNvPr id="0" name=""/>
        <dsp:cNvSpPr/>
      </dsp:nvSpPr>
      <dsp:spPr>
        <a:xfrm>
          <a:off x="1812038" y="5102911"/>
          <a:ext cx="836205" cy="254940"/>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t>Evolvability</a:t>
          </a:r>
          <a:endParaRPr lang="en-US" sz="1000" kern="1200" dirty="0"/>
        </a:p>
      </dsp:txBody>
      <dsp:txXfrm>
        <a:off x="1812038" y="5102911"/>
        <a:ext cx="836205" cy="254940"/>
      </dsp:txXfrm>
    </dsp:sp>
    <dsp:sp modelId="{D3A39DF2-E7D5-4479-83AB-76707E0D7333}">
      <dsp:nvSpPr>
        <dsp:cNvPr id="0" name=""/>
        <dsp:cNvSpPr/>
      </dsp:nvSpPr>
      <dsp:spPr>
        <a:xfrm>
          <a:off x="808591" y="4943573"/>
          <a:ext cx="836205" cy="254940"/>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Data Quality</a:t>
          </a:r>
          <a:endParaRPr lang="en-US" sz="1000" kern="1200" dirty="0"/>
        </a:p>
      </dsp:txBody>
      <dsp:txXfrm>
        <a:off x="808591" y="4943573"/>
        <a:ext cx="836205" cy="25494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A0A0F7-4227-A341-B30D-0277CC7F4EE3}" type="datetimeFigureOut">
              <a:rPr lang="en-US" smtClean="0"/>
              <a:t>4/22/2019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B0D1FF-410D-2A44-BBB7-C74BEFF4A228}" type="slidenum">
              <a:rPr lang="en-US" smtClean="0"/>
              <a:t>‹#›</a:t>
            </a:fld>
            <a:endParaRPr lang="en-US"/>
          </a:p>
        </p:txBody>
      </p:sp>
    </p:spTree>
    <p:extLst>
      <p:ext uri="{BB962C8B-B14F-4D97-AF65-F5344CB8AC3E}">
        <p14:creationId xmlns:p14="http://schemas.microsoft.com/office/powerpoint/2010/main" val="1693156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95462B-F03A-7047-ABC0-A73016262B9E}" type="datetimeFigureOut">
              <a:rPr lang="en-US" smtClean="0"/>
              <a:t>4/22/2019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9BC3F8-D44D-3044-8B32-483EF0B39BFB}" type="slidenum">
              <a:rPr lang="en-US" smtClean="0"/>
              <a:t>‹#›</a:t>
            </a:fld>
            <a:endParaRPr lang="en-US"/>
          </a:p>
        </p:txBody>
      </p:sp>
    </p:spTree>
    <p:extLst>
      <p:ext uri="{BB962C8B-B14F-4D97-AF65-F5344CB8AC3E}">
        <p14:creationId xmlns:p14="http://schemas.microsoft.com/office/powerpoint/2010/main" val="34819513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0536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cccacf1c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4cccacf1c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843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f705a58b3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f705a58b3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87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4f705a58b3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 we want a high recall</a:t>
            </a:r>
            <a:endParaRPr dirty="0"/>
          </a:p>
          <a:p>
            <a:pPr marL="0" lvl="0" indent="0" algn="l" rtl="0">
              <a:spcBef>
                <a:spcPts val="0"/>
              </a:spcBef>
              <a:spcAft>
                <a:spcPts val="0"/>
              </a:spcAft>
              <a:buNone/>
            </a:pPr>
            <a:r>
              <a:rPr lang="en-US" dirty="0"/>
              <a:t>there is a room for improvement, but fairly decent result\</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 We argue that within a reasonable</a:t>
            </a:r>
          </a:p>
          <a:p>
            <a:r>
              <a:rPr lang="en-US" sz="1100" b="0" i="0" u="none" strike="noStrike" cap="none" dirty="0">
                <a:solidFill>
                  <a:srgbClr val="000000"/>
                </a:solidFill>
                <a:effectLst/>
                <a:latin typeface="Arial"/>
                <a:ea typeface="Arial"/>
                <a:cs typeface="Arial"/>
                <a:sym typeface="Arial"/>
              </a:rPr>
              <a:t>threshold range of 0.5925–0.62, our approach achieved 57-</a:t>
            </a:r>
          </a:p>
          <a:p>
            <a:r>
              <a:rPr lang="en-US" sz="1100" b="0" i="0" u="none" strike="noStrike" cap="none" dirty="0">
                <a:solidFill>
                  <a:srgbClr val="000000"/>
                </a:solidFill>
                <a:effectLst/>
                <a:latin typeface="Arial"/>
                <a:ea typeface="Arial"/>
                <a:cs typeface="Arial"/>
                <a:sym typeface="Arial"/>
              </a:rPr>
              <a:t>83% precision and 10-22% recall. After some experiments,</a:t>
            </a:r>
          </a:p>
          <a:p>
            <a:r>
              <a:rPr lang="en-US" sz="1100" b="0" i="0" u="none" strike="noStrike" cap="none" dirty="0">
                <a:solidFill>
                  <a:srgbClr val="000000"/>
                </a:solidFill>
                <a:effectLst/>
                <a:latin typeface="Arial"/>
                <a:ea typeface="Arial"/>
                <a:cs typeface="Arial"/>
                <a:sym typeface="Arial"/>
              </a:rPr>
              <a:t>we pick a reasonable default threshold of 0.6175, where our</a:t>
            </a:r>
          </a:p>
          <a:p>
            <a:r>
              <a:rPr lang="en-US" sz="1100" b="0" i="0" u="none" strike="noStrike" cap="none" dirty="0">
                <a:solidFill>
                  <a:srgbClr val="000000"/>
                </a:solidFill>
                <a:effectLst/>
                <a:latin typeface="Arial"/>
                <a:ea typeface="Arial"/>
                <a:cs typeface="Arial"/>
                <a:sym typeface="Arial"/>
              </a:rPr>
              <a:t>approach achieves 83% precision and 11% recall</a:t>
            </a:r>
            <a:endParaRPr dirty="0"/>
          </a:p>
        </p:txBody>
      </p:sp>
      <p:sp>
        <p:nvSpPr>
          <p:cNvPr id="587" name="Google Shape;587;g4f705a58b3_0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9453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fundamental</a:t>
            </a:r>
            <a:r>
              <a:rPr lang="en-US" baseline="0" dirty="0" smtClean="0"/>
              <a:t> problem in source-level defect repair.  We have a program that is doing many things correctly but at least one thing incorrectly.  In the wild this may be validated in a number of ways.  In research practice we typically use test cases to encode desired behavior, so a bug to be fixed corresponds to a test that is failing.  In software engineering practice, my goal was to produce a small set of changes in the form of a patch that, when applied to the input program, resulted in a very similar program that did all of the same things as before, but produced the correct output for the failing test case.  The goal in automatic program repair research is to develop methods that can produce those types of patches automatically, freeing developers from the burden of three days of Ukrainian </a:t>
            </a:r>
            <a:r>
              <a:rPr lang="en-US" baseline="0" dirty="0" err="1" smtClean="0"/>
              <a:t>unicode</a:t>
            </a:r>
            <a:r>
              <a:rPr lang="en-US" baseline="0" dirty="0" smtClean="0"/>
              <a:t> standards.</a:t>
            </a:r>
            <a:endParaRPr lang="en-US" dirty="0"/>
          </a:p>
        </p:txBody>
      </p:sp>
      <p:sp>
        <p:nvSpPr>
          <p:cNvPr id="4" name="Slide Number Placeholder 3"/>
          <p:cNvSpPr>
            <a:spLocks noGrp="1"/>
          </p:cNvSpPr>
          <p:nvPr>
            <p:ph type="sldNum" sz="quarter" idx="10"/>
          </p:nvPr>
        </p:nvSpPr>
        <p:spPr/>
        <p:txBody>
          <a:bodyPr/>
          <a:lstStyle/>
          <a:p>
            <a:fld id="{8DA00BBD-6C77-0E46-A0A2-C669DB3F1378}" type="slidenum">
              <a:rPr lang="en-US" smtClean="0"/>
              <a:t>62</a:t>
            </a:fld>
            <a:endParaRPr lang="en-US"/>
          </a:p>
        </p:txBody>
      </p:sp>
    </p:spTree>
    <p:extLst>
      <p:ext uri="{BB962C8B-B14F-4D97-AF65-F5344CB8AC3E}">
        <p14:creationId xmlns:p14="http://schemas.microsoft.com/office/powerpoint/2010/main" val="2487384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did that because if you run a program with a bunch of </a:t>
            </a:r>
            <a:r>
              <a:rPr lang="en-US" dirty="0" err="1" smtClean="0"/>
              <a:t>printfs</a:t>
            </a:r>
            <a:r>
              <a:rPr lang="en-US" dirty="0" smtClean="0"/>
              <a:t> on its test cases and look at the output, just</a:t>
            </a:r>
            <a:r>
              <a:rPr lang="en-US" baseline="0" dirty="0" smtClean="0"/>
              <a:t> seeing what was executed by which inputs tells you something about which parts of the program is most suspicious.  This is effectively what spectrum based fault localization approaches are doing, but automatically and with better math.  They run the program on its test cases, look at the output, and then provide ranks or scores to different pieces of the program based on how likely they are to be </a:t>
            </a:r>
            <a:r>
              <a:rPr lang="en-US" baseline="0" dirty="0" err="1" smtClean="0"/>
              <a:t>constributing</a:t>
            </a:r>
            <a:r>
              <a:rPr lang="en-US" baseline="0" dirty="0" smtClean="0"/>
              <a:t> to the bug.</a:t>
            </a:r>
            <a:endParaRPr lang="en-US" dirty="0"/>
          </a:p>
        </p:txBody>
      </p:sp>
      <p:sp>
        <p:nvSpPr>
          <p:cNvPr id="4" name="Slide Number Placeholder 3"/>
          <p:cNvSpPr>
            <a:spLocks noGrp="1"/>
          </p:cNvSpPr>
          <p:nvPr>
            <p:ph type="sldNum" sz="quarter" idx="10"/>
          </p:nvPr>
        </p:nvSpPr>
        <p:spPr/>
        <p:txBody>
          <a:bodyPr/>
          <a:lstStyle/>
          <a:p>
            <a:fld id="{8DA00BBD-6C77-0E46-A0A2-C669DB3F1378}" type="slidenum">
              <a:rPr lang="en-US" smtClean="0"/>
              <a:t>63</a:t>
            </a:fld>
            <a:endParaRPr lang="en-US"/>
          </a:p>
        </p:txBody>
      </p:sp>
    </p:spTree>
    <p:extLst>
      <p:ext uri="{BB962C8B-B14F-4D97-AF65-F5344CB8AC3E}">
        <p14:creationId xmlns:p14="http://schemas.microsoft.com/office/powerpoint/2010/main" val="1622322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technique is called </a:t>
            </a:r>
            <a:r>
              <a:rPr lang="en-US" dirty="0" err="1" smtClean="0"/>
              <a:t>GenProg</a:t>
            </a:r>
            <a:r>
              <a:rPr lang="en-US" dirty="0" smtClean="0"/>
              <a:t>.  It uses a biased, random search</a:t>
            </a:r>
            <a:r>
              <a:rPr lang="en-US" baseline="0" dirty="0" smtClean="0"/>
              <a:t> for AST-level edits to a program to fix a bug.  There are a trivially infinite number of patches that can fix any particular bug, so the challenge here is to manage and traverse the search space in a tractable way such that we can find patches in a reasonable amount of time.  Random search can be a good way to look for something under certain circumstances, like one where your search landscape is large and unknown but you can make some reasonable domain assumptions about what it looks like to traverse it feasibly.</a:t>
            </a:r>
            <a:endParaRPr lang="en-US" dirty="0"/>
          </a:p>
        </p:txBody>
      </p:sp>
      <p:sp>
        <p:nvSpPr>
          <p:cNvPr id="4" name="Slide Number Placeholder 3"/>
          <p:cNvSpPr>
            <a:spLocks noGrp="1"/>
          </p:cNvSpPr>
          <p:nvPr>
            <p:ph type="sldNum" sz="quarter" idx="10"/>
          </p:nvPr>
        </p:nvSpPr>
        <p:spPr/>
        <p:txBody>
          <a:bodyPr/>
          <a:lstStyle/>
          <a:p>
            <a:fld id="{33799510-21E0-3F40-828E-27EDE7CBC84F}" type="slidenum">
              <a:rPr lang="en-US" smtClean="0"/>
              <a:t>64</a:t>
            </a:fld>
            <a:endParaRPr lang="en-US"/>
          </a:p>
        </p:txBody>
      </p:sp>
    </p:spTree>
    <p:extLst>
      <p:ext uri="{BB962C8B-B14F-4D97-AF65-F5344CB8AC3E}">
        <p14:creationId xmlns:p14="http://schemas.microsoft.com/office/powerpoint/2010/main" val="2501170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re are a number of options in terms of random search.  The technique </a:t>
            </a:r>
            <a:r>
              <a:rPr lang="en-US" baseline="0" dirty="0" err="1" smtClean="0"/>
              <a:t>GenProg</a:t>
            </a:r>
            <a:r>
              <a:rPr lang="en-US" baseline="0" dirty="0" smtClean="0"/>
              <a:t> uses is based on genetic programming, which is the application of evolutionary algorithms to program source code, where genetic algorithms are those based on biological principles of evolution.  It’s an imperfect but reasonable domain for genetic programming because we’re manipulating programs as trees, and there’s a well-understood body of knowledge on how to do that.  So the problem fits the solution assumptions.</a:t>
            </a:r>
          </a:p>
        </p:txBody>
      </p:sp>
      <p:sp>
        <p:nvSpPr>
          <p:cNvPr id="4" name="Slide Number Placeholder 3"/>
          <p:cNvSpPr>
            <a:spLocks noGrp="1"/>
          </p:cNvSpPr>
          <p:nvPr>
            <p:ph type="sldNum" sz="quarter" idx="10"/>
          </p:nvPr>
        </p:nvSpPr>
        <p:spPr/>
        <p:txBody>
          <a:bodyPr/>
          <a:lstStyle/>
          <a:p>
            <a:fld id="{33799510-21E0-3F40-828E-27EDE7CBC84F}" type="slidenum">
              <a:rPr lang="en-US" smtClean="0"/>
              <a:t>65</a:t>
            </a:fld>
            <a:endParaRPr lang="en-US"/>
          </a:p>
        </p:txBody>
      </p:sp>
    </p:spTree>
    <p:extLst>
      <p:ext uri="{BB962C8B-B14F-4D97-AF65-F5344CB8AC3E}">
        <p14:creationId xmlns:p14="http://schemas.microsoft.com/office/powerpoint/2010/main" val="3502050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Here’s a diagram to show you how this works.  Evolutionary computation is a population based approach---it</a:t>
            </a:r>
            <a:r>
              <a:rPr lang="en-US" baseline="0" dirty="0" smtClean="0"/>
              <a:t> generates and then manipulates a set of candidate solutions to the problem at hand.  So we start with a program and its test cases, and create a large set of possible solutions.  Each solution is evaluated for its </a:t>
            </a:r>
            <a:r>
              <a:rPr lang="en-US" baseline="0" dirty="0" err="1" smtClean="0"/>
              <a:t>suitabiliy</a:t>
            </a:r>
            <a:r>
              <a:rPr lang="en-US" baseline="0" dirty="0" smtClean="0"/>
              <a:t> or fitness, which is how close to the goal it’s predicted to be.  </a:t>
            </a:r>
            <a:endParaRPr lang="en-US" dirty="0" smtClean="0"/>
          </a:p>
        </p:txBody>
      </p:sp>
      <p:sp>
        <p:nvSpPr>
          <p:cNvPr id="4" name="Slide Number Placeholder 3"/>
          <p:cNvSpPr>
            <a:spLocks noGrp="1"/>
          </p:cNvSpPr>
          <p:nvPr>
            <p:ph type="sldNum" sz="quarter" idx="10"/>
          </p:nvPr>
        </p:nvSpPr>
        <p:spPr/>
        <p:txBody>
          <a:bodyPr/>
          <a:lstStyle/>
          <a:p>
            <a:fld id="{51274D15-5489-604B-8D1A-6AB230F9DBD3}" type="slidenum">
              <a:rPr lang="en-US" smtClean="0"/>
              <a:t>66</a:t>
            </a:fld>
            <a:endParaRPr lang="en-US"/>
          </a:p>
        </p:txBody>
      </p:sp>
    </p:spTree>
    <p:extLst>
      <p:ext uri="{BB962C8B-B14F-4D97-AF65-F5344CB8AC3E}">
        <p14:creationId xmlns:p14="http://schemas.microsoft.com/office/powerpoint/2010/main" val="331740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9277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3344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+collaboration, dup PR has values, rather than demotive,  notice early, getting feedback from machine less embarrassing.</a:t>
            </a:r>
            <a:endParaRPr/>
          </a:p>
        </p:txBody>
      </p:sp>
      <p:sp>
        <p:nvSpPr>
          <p:cNvPr id="177" name="Google Shape;17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0357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f705a58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f705a58b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509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f705a58b3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4f705a58b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755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f705a58b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4f705a58b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295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3rd --&gt; operationalization</a:t>
            </a:r>
            <a:endParaRPr/>
          </a:p>
        </p:txBody>
      </p:sp>
      <p:sp>
        <p:nvSpPr>
          <p:cNvPr id="204" name="Google Shape;20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4638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3rd --&gt; operationalization</a:t>
            </a:r>
            <a:endParaRPr/>
          </a:p>
        </p:txBody>
      </p:sp>
      <p:sp>
        <p:nvSpPr>
          <p:cNvPr id="204" name="Google Shape;20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096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F46C22B-9E39-6B40-8087-6FB6016487E3}" type="datetime1">
              <a:rPr lang="en-US" smtClean="0"/>
              <a:t>4/22/2019</a:t>
            </a:fld>
            <a:endParaRPr lang="en-US"/>
          </a:p>
        </p:txBody>
      </p:sp>
      <p:sp>
        <p:nvSpPr>
          <p:cNvPr id="6" name="Slide Number Placeholder 5"/>
          <p:cNvSpPr>
            <a:spLocks noGrp="1"/>
          </p:cNvSpPr>
          <p:nvPr>
            <p:ph type="sldNum" sz="quarter" idx="12"/>
          </p:nvPr>
        </p:nvSpPr>
        <p:spPr/>
        <p:txBody>
          <a:bodyPr/>
          <a:lstStyle/>
          <a:p>
            <a:fld id="{382E5C88-BD21-BD43-AEBF-6B440C100F86}" type="slidenum">
              <a:rPr lang="en-US" smtClean="0"/>
              <a:t>‹#›</a:t>
            </a:fld>
            <a:endParaRPr lang="en-US"/>
          </a:p>
        </p:txBody>
      </p:sp>
    </p:spTree>
    <p:extLst>
      <p:ext uri="{BB962C8B-B14F-4D97-AF65-F5344CB8AC3E}">
        <p14:creationId xmlns:p14="http://schemas.microsoft.com/office/powerpoint/2010/main" val="1063321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16A7A8-BCE7-014D-9656-7133B988E7DF}" type="datetime1">
              <a:rPr lang="en-US" smtClean="0"/>
              <a:t>4/22/2019</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382E5C88-BD21-BD43-AEBF-6B440C100F86}" type="slidenum">
              <a:rPr lang="en-US" smtClean="0"/>
              <a:t>‹#›</a:t>
            </a:fld>
            <a:endParaRPr lang="en-US"/>
          </a:p>
        </p:txBody>
      </p:sp>
    </p:spTree>
    <p:extLst>
      <p:ext uri="{BB962C8B-B14F-4D97-AF65-F5344CB8AC3E}">
        <p14:creationId xmlns:p14="http://schemas.microsoft.com/office/powerpoint/2010/main" val="219145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220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28054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E54E6-DDA1-3F4A-8084-E7A978275F9B}" type="datetime1">
              <a:rPr lang="en-US" smtClean="0"/>
              <a:t>4/22/2019</a:t>
            </a:fld>
            <a:endParaRPr lang="en-US"/>
          </a:p>
        </p:txBody>
      </p:sp>
      <p:sp>
        <p:nvSpPr>
          <p:cNvPr id="6" name="Slide Number Placeholder 5"/>
          <p:cNvSpPr>
            <a:spLocks noGrp="1"/>
          </p:cNvSpPr>
          <p:nvPr>
            <p:ph type="sldNum" sz="quarter" idx="12"/>
          </p:nvPr>
        </p:nvSpPr>
        <p:spPr/>
        <p:txBody>
          <a:bodyPr/>
          <a:lstStyle/>
          <a:p>
            <a:fld id="{382E5C88-BD21-BD43-AEBF-6B440C100F86}" type="slidenum">
              <a:rPr lang="en-US" smtClean="0"/>
              <a:t>‹#›</a:t>
            </a:fld>
            <a:endParaRPr lang="en-US"/>
          </a:p>
        </p:txBody>
      </p:sp>
    </p:spTree>
    <p:extLst>
      <p:ext uri="{BB962C8B-B14F-4D97-AF65-F5344CB8AC3E}">
        <p14:creationId xmlns:p14="http://schemas.microsoft.com/office/powerpoint/2010/main" val="232329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3E64D6-6238-4A42-8DD8-74E801836D34}" type="datetime1">
              <a:rPr lang="en-US" smtClean="0"/>
              <a:t>4/22/2019</a:t>
            </a:fld>
            <a:endParaRPr lang="en-US"/>
          </a:p>
        </p:txBody>
      </p:sp>
      <p:sp>
        <p:nvSpPr>
          <p:cNvPr id="6" name="Slide Number Placeholder 5"/>
          <p:cNvSpPr>
            <a:spLocks noGrp="1"/>
          </p:cNvSpPr>
          <p:nvPr>
            <p:ph type="sldNum" sz="quarter" idx="12"/>
          </p:nvPr>
        </p:nvSpPr>
        <p:spPr/>
        <p:txBody>
          <a:bodyPr/>
          <a:lstStyle/>
          <a:p>
            <a:fld id="{382E5C88-BD21-BD43-AEBF-6B440C100F86}" type="slidenum">
              <a:rPr lang="en-US" smtClean="0"/>
              <a:t>‹#›</a:t>
            </a:fld>
            <a:endParaRPr lang="en-US"/>
          </a:p>
        </p:txBody>
      </p:sp>
    </p:spTree>
    <p:extLst>
      <p:ext uri="{BB962C8B-B14F-4D97-AF65-F5344CB8AC3E}">
        <p14:creationId xmlns:p14="http://schemas.microsoft.com/office/powerpoint/2010/main" val="2738583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383C77-906D-9B47-A55E-5924795D9E14}" type="datetime1">
              <a:rPr lang="en-US" smtClean="0"/>
              <a:t>4/22/2019</a:t>
            </a:fld>
            <a:endParaRPr lang="en-US"/>
          </a:p>
        </p:txBody>
      </p:sp>
      <p:sp>
        <p:nvSpPr>
          <p:cNvPr id="7" name="Slide Number Placeholder 6"/>
          <p:cNvSpPr>
            <a:spLocks noGrp="1"/>
          </p:cNvSpPr>
          <p:nvPr>
            <p:ph type="sldNum" sz="quarter" idx="12"/>
          </p:nvPr>
        </p:nvSpPr>
        <p:spPr/>
        <p:txBody>
          <a:bodyPr/>
          <a:lstStyle/>
          <a:p>
            <a:fld id="{382E5C88-BD21-BD43-AEBF-6B440C100F86}" type="slidenum">
              <a:rPr lang="en-US" smtClean="0"/>
              <a:t>‹#›</a:t>
            </a:fld>
            <a:endParaRPr lang="en-US"/>
          </a:p>
        </p:txBody>
      </p:sp>
    </p:spTree>
    <p:extLst>
      <p:ext uri="{BB962C8B-B14F-4D97-AF65-F5344CB8AC3E}">
        <p14:creationId xmlns:p14="http://schemas.microsoft.com/office/powerpoint/2010/main" val="3135098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BBE859-383E-A149-962F-B0A8B1175BA5}" type="datetime1">
              <a:rPr lang="en-US" smtClean="0"/>
              <a:t>4/22/2019</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382E5C88-BD21-BD43-AEBF-6B440C100F86}" type="slidenum">
              <a:rPr lang="en-US" smtClean="0"/>
              <a:t>‹#›</a:t>
            </a:fld>
            <a:endParaRPr lang="en-US"/>
          </a:p>
        </p:txBody>
      </p:sp>
    </p:spTree>
    <p:extLst>
      <p:ext uri="{BB962C8B-B14F-4D97-AF65-F5344CB8AC3E}">
        <p14:creationId xmlns:p14="http://schemas.microsoft.com/office/powerpoint/2010/main" val="2752688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12D658-8022-6C48-8897-6FC20A42E351}" type="datetime1">
              <a:rPr lang="en-US" smtClean="0"/>
              <a:t>4/22/2019</a:t>
            </a:fld>
            <a:endParaRPr lang="en-US"/>
          </a:p>
        </p:txBody>
      </p:sp>
      <p:sp>
        <p:nvSpPr>
          <p:cNvPr id="5" name="Slide Number Placeholder 4"/>
          <p:cNvSpPr>
            <a:spLocks noGrp="1"/>
          </p:cNvSpPr>
          <p:nvPr>
            <p:ph type="sldNum" sz="quarter" idx="12"/>
          </p:nvPr>
        </p:nvSpPr>
        <p:spPr/>
        <p:txBody>
          <a:bodyPr/>
          <a:lstStyle/>
          <a:p>
            <a:fld id="{382E5C88-BD21-BD43-AEBF-6B440C100F86}" type="slidenum">
              <a:rPr lang="en-US" smtClean="0"/>
              <a:t>‹#›</a:t>
            </a:fld>
            <a:endParaRPr lang="en-US"/>
          </a:p>
        </p:txBody>
      </p:sp>
    </p:spTree>
    <p:extLst>
      <p:ext uri="{BB962C8B-B14F-4D97-AF65-F5344CB8AC3E}">
        <p14:creationId xmlns:p14="http://schemas.microsoft.com/office/powerpoint/2010/main" val="2198202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46854B-5ED3-4B4A-8F5F-B247628D0C8F}" type="datetime1">
              <a:rPr lang="en-US" smtClean="0"/>
              <a:t>4/22/2019</a:t>
            </a:fld>
            <a:endParaRPr lang="en-US"/>
          </a:p>
        </p:txBody>
      </p:sp>
      <p:sp>
        <p:nvSpPr>
          <p:cNvPr id="4" name="Slide Number Placeholder 3"/>
          <p:cNvSpPr>
            <a:spLocks noGrp="1"/>
          </p:cNvSpPr>
          <p:nvPr>
            <p:ph type="sldNum" sz="quarter" idx="12"/>
          </p:nvPr>
        </p:nvSpPr>
        <p:spPr/>
        <p:txBody>
          <a:bodyPr/>
          <a:lstStyle/>
          <a:p>
            <a:fld id="{382E5C88-BD21-BD43-AEBF-6B440C100F86}" type="slidenum">
              <a:rPr lang="en-US" smtClean="0"/>
              <a:t>‹#›</a:t>
            </a:fld>
            <a:endParaRPr lang="en-US"/>
          </a:p>
        </p:txBody>
      </p:sp>
    </p:spTree>
    <p:extLst>
      <p:ext uri="{BB962C8B-B14F-4D97-AF65-F5344CB8AC3E}">
        <p14:creationId xmlns:p14="http://schemas.microsoft.com/office/powerpoint/2010/main" val="414438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68156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DF55E6-0088-8449-8E22-DB5C55EFA651}" type="datetime1">
              <a:rPr lang="en-US" smtClean="0"/>
              <a:t>4/22/2019</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382E5C88-BD21-BD43-AEBF-6B440C100F86}" type="slidenum">
              <a:rPr lang="en-US" smtClean="0"/>
              <a:t>‹#›</a:t>
            </a:fld>
            <a:endParaRPr lang="en-US"/>
          </a:p>
        </p:txBody>
      </p:sp>
    </p:spTree>
    <p:extLst>
      <p:ext uri="{BB962C8B-B14F-4D97-AF65-F5344CB8AC3E}">
        <p14:creationId xmlns:p14="http://schemas.microsoft.com/office/powerpoint/2010/main" val="1548963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7D6761-BBB1-F44B-9ACC-A8DB18A9F9B1}" type="datetime1">
              <a:rPr lang="en-US" smtClean="0"/>
              <a:t>4/22/2019</a:t>
            </a:fld>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2E5C88-BD21-BD43-AEBF-6B440C100F86}" type="slidenum">
              <a:rPr lang="en-US" smtClean="0"/>
              <a:t>‹#›</a:t>
            </a:fld>
            <a:endParaRPr lang="en-US"/>
          </a:p>
        </p:txBody>
      </p:sp>
    </p:spTree>
    <p:extLst>
      <p:ext uri="{BB962C8B-B14F-4D97-AF65-F5344CB8AC3E}">
        <p14:creationId xmlns:p14="http://schemas.microsoft.com/office/powerpoint/2010/main" val="2838579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microsoft.com/office/2007/relationships/hdphoto" Target="../media/hdphoto1.wdp"/><Relationship Id="rId4" Type="http://schemas.openxmlformats.org/officeDocument/2006/relationships/image" Target="../media/image37.jpe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image" Target="../media/image61.png"/><Relationship Id="rId7" Type="http://schemas.openxmlformats.org/officeDocument/2006/relationships/image" Target="../media/image65.tif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4.tiff"/><Relationship Id="rId5" Type="http://schemas.openxmlformats.org/officeDocument/2006/relationships/image" Target="../media/image63.jpeg"/><Relationship Id="rId4" Type="http://schemas.openxmlformats.org/officeDocument/2006/relationships/image" Target="../media/image62.jpeg"/></Relationships>
</file>

<file path=ppt/slides/_rels/slide6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7.tiff"/><Relationship Id="rId7"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75.tiff"/><Relationship Id="rId13" Type="http://schemas.openxmlformats.org/officeDocument/2006/relationships/image" Target="../media/image80.tiff"/><Relationship Id="rId18" Type="http://schemas.openxmlformats.org/officeDocument/2006/relationships/image" Target="../media/image67.tiff"/><Relationship Id="rId3" Type="http://schemas.openxmlformats.org/officeDocument/2006/relationships/image" Target="../media/image73.png"/><Relationship Id="rId7" Type="http://schemas.openxmlformats.org/officeDocument/2006/relationships/image" Target="../media/image74.jpeg"/><Relationship Id="rId12" Type="http://schemas.openxmlformats.org/officeDocument/2006/relationships/image" Target="../media/image79.tiff"/><Relationship Id="rId17" Type="http://schemas.openxmlformats.org/officeDocument/2006/relationships/image" Target="../media/image65.tiff"/><Relationship Id="rId2" Type="http://schemas.openxmlformats.org/officeDocument/2006/relationships/notesSlide" Target="../notesSlides/notesSlide17.xml"/><Relationship Id="rId16" Type="http://schemas.openxmlformats.org/officeDocument/2006/relationships/image" Target="../media/image83.tiff"/><Relationship Id="rId1" Type="http://schemas.openxmlformats.org/officeDocument/2006/relationships/slideLayout" Target="../slideLayouts/slideLayout7.xml"/><Relationship Id="rId6" Type="http://schemas.openxmlformats.org/officeDocument/2006/relationships/image" Target="../media/image63.jpeg"/><Relationship Id="rId11" Type="http://schemas.openxmlformats.org/officeDocument/2006/relationships/image" Target="../media/image78.tiff"/><Relationship Id="rId5" Type="http://schemas.openxmlformats.org/officeDocument/2006/relationships/image" Target="../media/image62.jpeg"/><Relationship Id="rId15" Type="http://schemas.openxmlformats.org/officeDocument/2006/relationships/image" Target="../media/image82.tiff"/><Relationship Id="rId10" Type="http://schemas.openxmlformats.org/officeDocument/2006/relationships/image" Target="../media/image77.tiff"/><Relationship Id="rId19" Type="http://schemas.openxmlformats.org/officeDocument/2006/relationships/image" Target="../media/image64.tiff"/><Relationship Id="rId4" Type="http://schemas.openxmlformats.org/officeDocument/2006/relationships/image" Target="../media/image61.png"/><Relationship Id="rId9" Type="http://schemas.openxmlformats.org/officeDocument/2006/relationships/image" Target="../media/image76.tiff"/><Relationship Id="rId14" Type="http://schemas.openxmlformats.org/officeDocument/2006/relationships/image" Target="../media/image81.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1782A-AC27-44E5-81B2-C365B1C12075}"/>
              </a:ext>
            </a:extLst>
          </p:cNvPr>
          <p:cNvSpPr>
            <a:spLocks noGrp="1"/>
          </p:cNvSpPr>
          <p:nvPr>
            <p:ph type="ctrTitle"/>
          </p:nvPr>
        </p:nvSpPr>
        <p:spPr/>
        <p:txBody>
          <a:bodyPr>
            <a:normAutofit fontScale="90000"/>
          </a:bodyPr>
          <a:lstStyle/>
          <a:p>
            <a:r>
              <a:rPr lang="en-US" dirty="0" smtClean="0"/>
              <a:t>Machine Learning for </a:t>
            </a:r>
            <a:br>
              <a:rPr lang="en-US" dirty="0" smtClean="0"/>
            </a:br>
            <a:r>
              <a:rPr lang="en-US" dirty="0" smtClean="0"/>
              <a:t>Software Quality Assurance</a:t>
            </a:r>
            <a:br>
              <a:rPr lang="en-US" dirty="0" smtClean="0"/>
            </a:br>
            <a:r>
              <a:rPr lang="en-US" dirty="0"/>
              <a:t/>
            </a:r>
            <a:br>
              <a:rPr lang="en-US" dirty="0"/>
            </a:br>
            <a:r>
              <a:rPr lang="en-US" dirty="0" smtClean="0"/>
              <a:t>(“what has ML ever done for us?”)</a:t>
            </a:r>
            <a:endParaRPr lang="en-US" dirty="0"/>
          </a:p>
        </p:txBody>
      </p:sp>
      <p:sp>
        <p:nvSpPr>
          <p:cNvPr id="3" name="Subtitle 2">
            <a:extLst>
              <a:ext uri="{FF2B5EF4-FFF2-40B4-BE49-F238E27FC236}">
                <a16:creationId xmlns:a16="http://schemas.microsoft.com/office/drawing/2014/main" id="{F9ABB10A-2D0A-4BCB-9612-AD3CC67C55E3}"/>
              </a:ext>
            </a:extLst>
          </p:cNvPr>
          <p:cNvSpPr>
            <a:spLocks noGrp="1"/>
          </p:cNvSpPr>
          <p:nvPr>
            <p:ph type="subTitle" idx="1"/>
          </p:nvPr>
        </p:nvSpPr>
        <p:spPr>
          <a:xfrm>
            <a:off x="2895600" y="4366260"/>
            <a:ext cx="6400800" cy="1272540"/>
          </a:xfrm>
        </p:spPr>
        <p:txBody>
          <a:bodyPr/>
          <a:lstStyle/>
          <a:p>
            <a:r>
              <a:rPr lang="en-US" dirty="0"/>
              <a:t>Christian </a:t>
            </a:r>
            <a:r>
              <a:rPr lang="en-US" dirty="0" err="1"/>
              <a:t>Kaestner</a:t>
            </a:r>
            <a:endParaRPr lang="en-US" dirty="0"/>
          </a:p>
        </p:txBody>
      </p:sp>
      <p:sp>
        <p:nvSpPr>
          <p:cNvPr id="5" name="Slide Number Placeholder 4">
            <a:extLst>
              <a:ext uri="{FF2B5EF4-FFF2-40B4-BE49-F238E27FC236}">
                <a16:creationId xmlns:a16="http://schemas.microsoft.com/office/drawing/2014/main" id="{34C5A948-1A5C-4B67-9BBF-557C4D78F614}"/>
              </a:ext>
            </a:extLst>
          </p:cNvPr>
          <p:cNvSpPr>
            <a:spLocks noGrp="1"/>
          </p:cNvSpPr>
          <p:nvPr>
            <p:ph type="sldNum" sz="quarter" idx="12"/>
          </p:nvPr>
        </p:nvSpPr>
        <p:spPr/>
        <p:txBody>
          <a:bodyPr/>
          <a:lstStyle/>
          <a:p>
            <a:fld id="{382E5C88-BD21-BD43-AEBF-6B440C100F86}" type="slidenum">
              <a:rPr lang="en-US" smtClean="0"/>
              <a:t>1</a:t>
            </a:fld>
            <a:endParaRPr lang="en-US"/>
          </a:p>
        </p:txBody>
      </p:sp>
    </p:spTree>
    <p:extLst>
      <p:ext uri="{BB962C8B-B14F-4D97-AF65-F5344CB8AC3E}">
        <p14:creationId xmlns:p14="http://schemas.microsoft.com/office/powerpoint/2010/main" val="3951223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br>
              <a:rPr lang="en-US" dirty="0" smtClean="0"/>
            </a:br>
            <a:r>
              <a:rPr lang="en-US" dirty="0" smtClean="0"/>
              <a:t>Detecting Duplicate Pull Requests</a:t>
            </a:r>
            <a:endParaRPr lang="en-US" dirty="0"/>
          </a:p>
        </p:txBody>
      </p:sp>
      <p:sp>
        <p:nvSpPr>
          <p:cNvPr id="13" name="Text Placeholder 1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382E5C88-BD21-BD43-AEBF-6B440C100F86}" type="slidenum">
              <a:rPr lang="en-US" smtClean="0"/>
              <a:pPr/>
              <a:t>10</a:t>
            </a:fld>
            <a:endParaRPr lang="en-US"/>
          </a:p>
        </p:txBody>
      </p:sp>
      <p:sp>
        <p:nvSpPr>
          <p:cNvPr id="6" name="Rectangle 5"/>
          <p:cNvSpPr/>
          <p:nvPr/>
        </p:nvSpPr>
        <p:spPr>
          <a:xfrm>
            <a:off x="963084" y="5827238"/>
            <a:ext cx="10287000" cy="929164"/>
          </a:xfrm>
          <a:prstGeom prst="rect">
            <a:avLst/>
          </a:prstGeom>
        </p:spPr>
        <p:txBody>
          <a:bodyPr wrap="square">
            <a:spAutoFit/>
          </a:bodyPr>
          <a:lstStyle/>
          <a:p>
            <a:r>
              <a:rPr lang="en-US" dirty="0">
                <a:solidFill>
                  <a:srgbClr val="000000"/>
                </a:solidFill>
                <a:latin typeface="Roboto Slab"/>
              </a:rPr>
              <a:t>L. Ren, S. Zhou, C. </a:t>
            </a:r>
            <a:r>
              <a:rPr lang="en-US" dirty="0" err="1">
                <a:solidFill>
                  <a:srgbClr val="000000"/>
                </a:solidFill>
                <a:latin typeface="Roboto Slab"/>
              </a:rPr>
              <a:t>Kästner</a:t>
            </a:r>
            <a:r>
              <a:rPr lang="en-US" dirty="0">
                <a:solidFill>
                  <a:srgbClr val="000000"/>
                </a:solidFill>
                <a:latin typeface="Roboto Slab"/>
              </a:rPr>
              <a:t>, and A. </a:t>
            </a:r>
            <a:r>
              <a:rPr lang="en-US" dirty="0" err="1">
                <a:solidFill>
                  <a:srgbClr val="000000"/>
                </a:solidFill>
                <a:latin typeface="Roboto Slab"/>
              </a:rPr>
              <a:t>Wąsowski</a:t>
            </a:r>
            <a:r>
              <a:rPr lang="en-US" dirty="0">
                <a:solidFill>
                  <a:srgbClr val="000000"/>
                </a:solidFill>
                <a:latin typeface="Roboto Slab"/>
              </a:rPr>
              <a:t>. </a:t>
            </a:r>
            <a:r>
              <a:rPr lang="en-US" b="1" dirty="0">
                <a:solidFill>
                  <a:srgbClr val="000000"/>
                </a:solidFill>
                <a:latin typeface="Roboto Slab"/>
              </a:rPr>
              <a:t>Identifying Redundancies in Fork-based Development</a:t>
            </a:r>
            <a:r>
              <a:rPr lang="en-US" dirty="0">
                <a:solidFill>
                  <a:srgbClr val="000000"/>
                </a:solidFill>
                <a:latin typeface="Roboto Slab"/>
              </a:rPr>
              <a:t>. In </a:t>
            </a:r>
            <a:r>
              <a:rPr lang="en-US" i="1" dirty="0">
                <a:solidFill>
                  <a:srgbClr val="000000"/>
                </a:solidFill>
                <a:latin typeface="Roboto Slab"/>
              </a:rPr>
              <a:t>Proceedings of the 27th IEEE International Conference on Software Analysis, Evolution and Reengineering (SANER)</a:t>
            </a:r>
            <a:r>
              <a:rPr lang="en-US" dirty="0">
                <a:solidFill>
                  <a:srgbClr val="000000"/>
                </a:solidFill>
                <a:latin typeface="Roboto Slab"/>
              </a:rPr>
              <a:t>, 2019.</a:t>
            </a:r>
            <a:endParaRPr lang="en-US" dirty="0"/>
          </a:p>
        </p:txBody>
      </p:sp>
    </p:spTree>
    <p:extLst>
      <p:ext uri="{BB962C8B-B14F-4D97-AF65-F5344CB8AC3E}">
        <p14:creationId xmlns:p14="http://schemas.microsoft.com/office/powerpoint/2010/main" val="1299494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p21"/>
          <p:cNvGrpSpPr/>
          <p:nvPr/>
        </p:nvGrpSpPr>
        <p:grpSpPr>
          <a:xfrm>
            <a:off x="462433" y="1774865"/>
            <a:ext cx="11267135" cy="2447732"/>
            <a:chOff x="228600" y="2237688"/>
            <a:chExt cx="8450351" cy="1835799"/>
          </a:xfrm>
        </p:grpSpPr>
        <p:pic>
          <p:nvPicPr>
            <p:cNvPr id="144" name="Google Shape;144;p21"/>
            <p:cNvPicPr preferRelativeResize="0"/>
            <p:nvPr/>
          </p:nvPicPr>
          <p:blipFill rotWithShape="1">
            <a:blip r:embed="rId3">
              <a:alphaModFix/>
            </a:blip>
            <a:srcRect b="29942"/>
            <a:stretch/>
          </p:blipFill>
          <p:spPr>
            <a:xfrm>
              <a:off x="228600" y="2237712"/>
              <a:ext cx="8450351" cy="1835775"/>
            </a:xfrm>
            <a:prstGeom prst="rect">
              <a:avLst/>
            </a:prstGeom>
            <a:noFill/>
            <a:ln>
              <a:noFill/>
            </a:ln>
            <a:effectLst>
              <a:outerShdw blurRad="57150" dist="133350" dir="5400000" algn="bl" rotWithShape="0">
                <a:srgbClr val="000000">
                  <a:alpha val="49803"/>
                </a:srgbClr>
              </a:outerShdw>
            </a:effectLst>
          </p:spPr>
        </p:pic>
        <p:pic>
          <p:nvPicPr>
            <p:cNvPr id="145" name="Google Shape;145;p21"/>
            <p:cNvPicPr preferRelativeResize="0"/>
            <p:nvPr/>
          </p:nvPicPr>
          <p:blipFill rotWithShape="1">
            <a:blip r:embed="rId4">
              <a:alphaModFix/>
            </a:blip>
            <a:srcRect/>
            <a:stretch/>
          </p:blipFill>
          <p:spPr>
            <a:xfrm>
              <a:off x="228600" y="2237688"/>
              <a:ext cx="682441" cy="579125"/>
            </a:xfrm>
            <a:prstGeom prst="rect">
              <a:avLst/>
            </a:prstGeom>
            <a:noFill/>
            <a:ln>
              <a:noFill/>
            </a:ln>
          </p:spPr>
        </p:pic>
      </p:grpSp>
      <p:grpSp>
        <p:nvGrpSpPr>
          <p:cNvPr id="146" name="Google Shape;146;p21"/>
          <p:cNvGrpSpPr/>
          <p:nvPr/>
        </p:nvGrpSpPr>
        <p:grpSpPr>
          <a:xfrm>
            <a:off x="462431" y="4734491"/>
            <a:ext cx="11267136" cy="1535767"/>
            <a:chOff x="228600" y="3316250"/>
            <a:chExt cx="8450352" cy="1151825"/>
          </a:xfrm>
        </p:grpSpPr>
        <p:pic>
          <p:nvPicPr>
            <p:cNvPr id="147" name="Google Shape;147;p21"/>
            <p:cNvPicPr preferRelativeResize="0"/>
            <p:nvPr/>
          </p:nvPicPr>
          <p:blipFill rotWithShape="1">
            <a:blip r:embed="rId5">
              <a:alphaModFix/>
            </a:blip>
            <a:srcRect/>
            <a:stretch/>
          </p:blipFill>
          <p:spPr>
            <a:xfrm>
              <a:off x="228600" y="3316250"/>
              <a:ext cx="8450352" cy="1151825"/>
            </a:xfrm>
            <a:prstGeom prst="rect">
              <a:avLst/>
            </a:prstGeom>
            <a:noFill/>
            <a:ln>
              <a:noFill/>
            </a:ln>
          </p:spPr>
        </p:pic>
        <p:pic>
          <p:nvPicPr>
            <p:cNvPr id="148" name="Google Shape;148;p21"/>
            <p:cNvPicPr preferRelativeResize="0"/>
            <p:nvPr/>
          </p:nvPicPr>
          <p:blipFill rotWithShape="1">
            <a:blip r:embed="rId6">
              <a:alphaModFix/>
            </a:blip>
            <a:srcRect l="15506" t="54065" r="64725"/>
            <a:stretch/>
          </p:blipFill>
          <p:spPr>
            <a:xfrm>
              <a:off x="228600" y="3354944"/>
              <a:ext cx="644732" cy="707400"/>
            </a:xfrm>
            <a:prstGeom prst="rect">
              <a:avLst/>
            </a:prstGeom>
            <a:noFill/>
            <a:ln>
              <a:noFill/>
            </a:ln>
          </p:spPr>
        </p:pic>
      </p:grpSp>
      <p:sp>
        <p:nvSpPr>
          <p:cNvPr id="149" name="Google Shape;149;p21"/>
          <p:cNvSpPr txBox="1">
            <a:spLocks noGrp="1"/>
          </p:cNvSpPr>
          <p:nvPr>
            <p:ph type="title"/>
          </p:nvPr>
        </p:nvSpPr>
        <p:spPr/>
        <p:txBody>
          <a:bodyPr/>
          <a:lstStyle/>
          <a:p>
            <a:r>
              <a:rPr lang="en-US" dirty="0"/>
              <a:t>Example: Detecting Duplicate Pull Requests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596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2"/>
          <p:cNvPicPr preferRelativeResize="0"/>
          <p:nvPr/>
        </p:nvPicPr>
        <p:blipFill rotWithShape="1">
          <a:blip r:embed="rId3">
            <a:alphaModFix/>
          </a:blip>
          <a:srcRect r="5042" b="2741"/>
          <a:stretch/>
        </p:blipFill>
        <p:spPr>
          <a:xfrm>
            <a:off x="315846" y="1304479"/>
            <a:ext cx="7962345" cy="4075904"/>
          </a:xfrm>
          <a:prstGeom prst="rect">
            <a:avLst/>
          </a:prstGeom>
          <a:noFill/>
          <a:ln>
            <a:noFill/>
          </a:ln>
        </p:spPr>
      </p:pic>
      <p:sp>
        <p:nvSpPr>
          <p:cNvPr id="155" name="Google Shape;155;p22"/>
          <p:cNvSpPr txBox="1"/>
          <p:nvPr/>
        </p:nvSpPr>
        <p:spPr>
          <a:xfrm>
            <a:off x="315846" y="5663600"/>
            <a:ext cx="10888871" cy="1066800"/>
          </a:xfrm>
          <a:prstGeom prst="rect">
            <a:avLst/>
          </a:prstGeom>
          <a:noFill/>
          <a:ln>
            <a:noFill/>
          </a:ln>
        </p:spPr>
        <p:txBody>
          <a:bodyPr spcFirstLastPara="1" wrap="square" lIns="121900" tIns="121900" rIns="121900" bIns="121900" anchor="ctr" anchorCtr="0">
            <a:noAutofit/>
          </a:bodyPr>
          <a:lstStyle/>
          <a:p>
            <a:pPr>
              <a:lnSpc>
                <a:spcPct val="115000"/>
              </a:lnSpc>
              <a:buClr>
                <a:srgbClr val="000000"/>
              </a:buClr>
              <a:buSzPts val="2400"/>
            </a:pPr>
            <a:r>
              <a:rPr lang="en-US" sz="2933" b="1" dirty="0">
                <a:solidFill>
                  <a:schemeClr val="dk1"/>
                </a:solidFill>
                <a:latin typeface="Open Sans"/>
                <a:ea typeface="Open Sans"/>
                <a:cs typeface="Open Sans"/>
                <a:sym typeface="Open Sans"/>
              </a:rPr>
              <a:t>23% of un-merged pull requests were rejected due to redundant development. </a:t>
            </a:r>
            <a:r>
              <a:rPr lang="en-US" sz="2933" dirty="0">
                <a:solidFill>
                  <a:schemeClr val="dk1"/>
                </a:solidFill>
                <a:latin typeface="Open Sans"/>
                <a:ea typeface="Open Sans"/>
                <a:cs typeface="Open Sans"/>
                <a:sym typeface="Open Sans"/>
              </a:rPr>
              <a:t>[</a:t>
            </a:r>
            <a:r>
              <a:rPr lang="en-US" sz="2933" dirty="0" err="1">
                <a:solidFill>
                  <a:schemeClr val="dk1"/>
                </a:solidFill>
                <a:latin typeface="Open Sans"/>
                <a:ea typeface="Open Sans"/>
                <a:cs typeface="Open Sans"/>
                <a:sym typeface="Open Sans"/>
              </a:rPr>
              <a:t>Gousios</a:t>
            </a:r>
            <a:r>
              <a:rPr lang="en-US" sz="2933" dirty="0">
                <a:solidFill>
                  <a:schemeClr val="dk1"/>
                </a:solidFill>
                <a:latin typeface="Open Sans"/>
                <a:ea typeface="Open Sans"/>
                <a:cs typeface="Open Sans"/>
                <a:sym typeface="Open Sans"/>
              </a:rPr>
              <a:t> et al. 2014]</a:t>
            </a:r>
            <a:endParaRPr sz="2933" dirty="0">
              <a:solidFill>
                <a:schemeClr val="dk1"/>
              </a:solidFill>
              <a:latin typeface="Open Sans"/>
              <a:ea typeface="Open Sans"/>
              <a:cs typeface="Open Sans"/>
              <a:sym typeface="Open Sans"/>
            </a:endParaRPr>
          </a:p>
        </p:txBody>
      </p:sp>
      <p:sp>
        <p:nvSpPr>
          <p:cNvPr id="156" name="Google Shape;156;p22"/>
          <p:cNvSpPr txBox="1">
            <a:spLocks noGrp="1"/>
          </p:cNvSpPr>
          <p:nvPr>
            <p:ph type="title"/>
          </p:nvPr>
        </p:nvSpPr>
        <p:spPr/>
        <p:txBody>
          <a:bodyPr/>
          <a:lstStyle/>
          <a:p>
            <a:r>
              <a:rPr lang="en-US" dirty="0"/>
              <a:t>Example: Detecting Duplicate Pull Requests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6196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3"/>
          <p:cNvPicPr preferRelativeResize="0"/>
          <p:nvPr/>
        </p:nvPicPr>
        <p:blipFill rotWithShape="1">
          <a:blip r:embed="rId3">
            <a:alphaModFix/>
          </a:blip>
          <a:srcRect t="48395"/>
          <a:stretch/>
        </p:blipFill>
        <p:spPr>
          <a:xfrm>
            <a:off x="5005821" y="4619944"/>
            <a:ext cx="4382907" cy="1433832"/>
          </a:xfrm>
          <a:prstGeom prst="rect">
            <a:avLst/>
          </a:prstGeom>
          <a:noFill/>
          <a:ln>
            <a:noFill/>
          </a:ln>
        </p:spPr>
      </p:pic>
      <p:pic>
        <p:nvPicPr>
          <p:cNvPr id="162" name="Google Shape;162;p23"/>
          <p:cNvPicPr preferRelativeResize="0"/>
          <p:nvPr/>
        </p:nvPicPr>
        <p:blipFill rotWithShape="1">
          <a:blip r:embed="rId3">
            <a:alphaModFix/>
          </a:blip>
          <a:srcRect b="58192"/>
          <a:stretch/>
        </p:blipFill>
        <p:spPr>
          <a:xfrm>
            <a:off x="4941703" y="3308191"/>
            <a:ext cx="4382907" cy="1161613"/>
          </a:xfrm>
          <a:prstGeom prst="rect">
            <a:avLst/>
          </a:prstGeom>
          <a:noFill/>
          <a:ln>
            <a:noFill/>
          </a:ln>
        </p:spPr>
      </p:pic>
      <p:pic>
        <p:nvPicPr>
          <p:cNvPr id="163" name="Google Shape;163;p23"/>
          <p:cNvPicPr preferRelativeResize="0"/>
          <p:nvPr/>
        </p:nvPicPr>
        <p:blipFill rotWithShape="1">
          <a:blip r:embed="rId4">
            <a:alphaModFix/>
          </a:blip>
          <a:srcRect r="52756"/>
          <a:stretch/>
        </p:blipFill>
        <p:spPr>
          <a:xfrm>
            <a:off x="437361" y="3233137"/>
            <a:ext cx="4382907" cy="3134409"/>
          </a:xfrm>
          <a:prstGeom prst="rect">
            <a:avLst/>
          </a:prstGeom>
          <a:noFill/>
          <a:ln>
            <a:noFill/>
          </a:ln>
        </p:spPr>
      </p:pic>
      <p:sp>
        <p:nvSpPr>
          <p:cNvPr id="164" name="Google Shape;164;p23"/>
          <p:cNvSpPr txBox="1"/>
          <p:nvPr/>
        </p:nvSpPr>
        <p:spPr>
          <a:xfrm>
            <a:off x="461641" y="1570917"/>
            <a:ext cx="11695600" cy="1031200"/>
          </a:xfrm>
          <a:prstGeom prst="rect">
            <a:avLst/>
          </a:prstGeom>
          <a:noFill/>
          <a:ln>
            <a:noFill/>
          </a:ln>
        </p:spPr>
        <p:txBody>
          <a:bodyPr spcFirstLastPara="1" wrap="square" lIns="121900" tIns="121900" rIns="121900" bIns="121900" anchor="ctr" anchorCtr="0">
            <a:noAutofit/>
          </a:bodyPr>
          <a:lstStyle/>
          <a:p>
            <a:pPr>
              <a:buClr>
                <a:srgbClr val="000000"/>
              </a:buClr>
              <a:buSzPts val="2200"/>
            </a:pPr>
            <a:r>
              <a:rPr lang="en-US" sz="2933" dirty="0">
                <a:solidFill>
                  <a:schemeClr val="dk1"/>
                </a:solidFill>
                <a:latin typeface="Open Sans"/>
                <a:ea typeface="Open Sans"/>
                <a:cs typeface="Open Sans"/>
                <a:sym typeface="Open Sans"/>
              </a:rPr>
              <a:t>P3: “</a:t>
            </a:r>
            <a:r>
              <a:rPr lang="en-US" sz="2933" i="1" dirty="0">
                <a:solidFill>
                  <a:schemeClr val="dk1"/>
                </a:solidFill>
                <a:latin typeface="Open Sans"/>
                <a:ea typeface="Open Sans"/>
                <a:cs typeface="Open Sans"/>
                <a:sym typeface="Open Sans"/>
              </a:rPr>
              <a:t>It does look like somebody did a very simple one-function. I think they should use our code, there is great reason to use it</a:t>
            </a:r>
            <a:r>
              <a:rPr lang="en-US" sz="2933" dirty="0">
                <a:solidFill>
                  <a:schemeClr val="dk1"/>
                </a:solidFill>
                <a:latin typeface="Open Sans"/>
                <a:ea typeface="Open Sans"/>
                <a:cs typeface="Open Sans"/>
                <a:sym typeface="Open Sans"/>
              </a:rPr>
              <a:t>.” [Zhou et al. 2018]</a:t>
            </a:r>
            <a:r>
              <a:rPr lang="en-US" sz="2933" b="1" dirty="0">
                <a:solidFill>
                  <a:schemeClr val="dk1"/>
                </a:solidFill>
                <a:latin typeface="Century Gothic"/>
                <a:ea typeface="Century Gothic"/>
                <a:cs typeface="Century Gothic"/>
                <a:sym typeface="Century Gothic"/>
              </a:rPr>
              <a:t> </a:t>
            </a:r>
            <a:endParaRPr sz="2933" b="1" dirty="0">
              <a:solidFill>
                <a:schemeClr val="dk1"/>
              </a:solidFill>
              <a:latin typeface="Century Gothic"/>
              <a:ea typeface="Century Gothic"/>
              <a:cs typeface="Century Gothic"/>
              <a:sym typeface="Century Gothic"/>
            </a:endParaRPr>
          </a:p>
        </p:txBody>
      </p:sp>
      <p:sp>
        <p:nvSpPr>
          <p:cNvPr id="165" name="Google Shape;165;p23"/>
          <p:cNvSpPr txBox="1"/>
          <p:nvPr/>
        </p:nvSpPr>
        <p:spPr>
          <a:xfrm>
            <a:off x="437361" y="5950927"/>
            <a:ext cx="764400" cy="3460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SzPts val="2400"/>
            </a:pPr>
            <a:r>
              <a:rPr lang="en-US" sz="3200">
                <a:solidFill>
                  <a:srgbClr val="000000"/>
                </a:solidFill>
                <a:latin typeface="PT Sans Narrow"/>
                <a:ea typeface="PT Sans Narrow"/>
                <a:cs typeface="PT Sans Narrow"/>
                <a:sym typeface="PT Sans Narrow"/>
              </a:rPr>
              <a:t>P3</a:t>
            </a:r>
            <a:endParaRPr sz="3200">
              <a:solidFill>
                <a:srgbClr val="000000"/>
              </a:solidFill>
              <a:latin typeface="PT Sans Narrow"/>
              <a:ea typeface="PT Sans Narrow"/>
              <a:cs typeface="PT Sans Narrow"/>
              <a:sym typeface="PT Sans Narrow"/>
            </a:endParaRPr>
          </a:p>
        </p:txBody>
      </p:sp>
      <p:sp>
        <p:nvSpPr>
          <p:cNvPr id="166" name="Google Shape;166;p23"/>
          <p:cNvSpPr/>
          <p:nvPr/>
        </p:nvSpPr>
        <p:spPr>
          <a:xfrm>
            <a:off x="678548" y="3308191"/>
            <a:ext cx="3158800" cy="295200"/>
          </a:xfrm>
          <a:prstGeom prst="rect">
            <a:avLst/>
          </a:prstGeom>
          <a:solidFill>
            <a:srgbClr val="000000"/>
          </a:solidFill>
          <a:ln w="9525" cap="flat" cmpd="sng">
            <a:solidFill>
              <a:srgbClr val="42424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7" name="Google Shape;167;p23"/>
          <p:cNvSpPr/>
          <p:nvPr/>
        </p:nvSpPr>
        <p:spPr>
          <a:xfrm>
            <a:off x="5269541" y="3350891"/>
            <a:ext cx="2200400" cy="295200"/>
          </a:xfrm>
          <a:prstGeom prst="rect">
            <a:avLst/>
          </a:prstGeom>
          <a:solidFill>
            <a:srgbClr val="000000"/>
          </a:solidFill>
          <a:ln w="9525" cap="flat" cmpd="sng">
            <a:solidFill>
              <a:srgbClr val="42424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8" name="Google Shape;168;p23"/>
          <p:cNvSpPr/>
          <p:nvPr/>
        </p:nvSpPr>
        <p:spPr>
          <a:xfrm>
            <a:off x="924853" y="6003327"/>
            <a:ext cx="691200" cy="241200"/>
          </a:xfrm>
          <a:prstGeom prst="rect">
            <a:avLst/>
          </a:prstGeom>
          <a:solidFill>
            <a:srgbClr val="000000"/>
          </a:solidFill>
          <a:ln w="9525" cap="flat" cmpd="sng">
            <a:solidFill>
              <a:srgbClr val="42424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9" name="Google Shape;169;p23"/>
          <p:cNvSpPr/>
          <p:nvPr/>
        </p:nvSpPr>
        <p:spPr>
          <a:xfrm>
            <a:off x="5536745" y="5601337"/>
            <a:ext cx="936800" cy="241200"/>
          </a:xfrm>
          <a:prstGeom prst="rect">
            <a:avLst/>
          </a:prstGeom>
          <a:solidFill>
            <a:srgbClr val="000000"/>
          </a:solidFill>
          <a:ln w="9525" cap="flat" cmpd="sng">
            <a:solidFill>
              <a:srgbClr val="42424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70" name="Google Shape;170;p23"/>
          <p:cNvPicPr preferRelativeResize="0"/>
          <p:nvPr/>
        </p:nvPicPr>
        <p:blipFill rotWithShape="1">
          <a:blip r:embed="rId5">
            <a:alphaModFix/>
          </a:blip>
          <a:srcRect/>
          <a:stretch/>
        </p:blipFill>
        <p:spPr>
          <a:xfrm>
            <a:off x="9777493" y="3056408"/>
            <a:ext cx="1733384" cy="1665200"/>
          </a:xfrm>
          <a:prstGeom prst="rect">
            <a:avLst/>
          </a:prstGeom>
          <a:noFill/>
          <a:ln>
            <a:noFill/>
          </a:ln>
        </p:spPr>
      </p:pic>
      <p:pic>
        <p:nvPicPr>
          <p:cNvPr id="171" name="Google Shape;171;p23"/>
          <p:cNvPicPr preferRelativeResize="0"/>
          <p:nvPr/>
        </p:nvPicPr>
        <p:blipFill rotWithShape="1">
          <a:blip r:embed="rId6">
            <a:alphaModFix/>
          </a:blip>
          <a:srcRect/>
          <a:stretch/>
        </p:blipFill>
        <p:spPr>
          <a:xfrm>
            <a:off x="9712852" y="4721608"/>
            <a:ext cx="1862667" cy="541867"/>
          </a:xfrm>
          <a:prstGeom prst="rect">
            <a:avLst/>
          </a:prstGeom>
          <a:noFill/>
          <a:ln>
            <a:noFill/>
          </a:ln>
        </p:spPr>
      </p:pic>
      <p:sp>
        <p:nvSpPr>
          <p:cNvPr id="172" name="Google Shape;172;p23"/>
          <p:cNvSpPr txBox="1">
            <a:spLocks noGrp="1"/>
          </p:cNvSpPr>
          <p:nvPr>
            <p:ph type="title"/>
          </p:nvPr>
        </p:nvSpPr>
        <p:spPr/>
        <p:txBody>
          <a:bodyPr/>
          <a:lstStyle/>
          <a:p>
            <a:r>
              <a:rPr lang="en-US" smtClean="0"/>
              <a:t>  Redundant Feature Implementation</a:t>
            </a:r>
            <a:endParaRPr lang="en-US"/>
          </a:p>
        </p:txBody>
      </p:sp>
      <p:sp>
        <p:nvSpPr>
          <p:cNvPr id="3" name="Content Placeholder 2"/>
          <p:cNvSpPr>
            <a:spLocks noGrp="1"/>
          </p:cNvSpPr>
          <p:nvPr>
            <p:ph idx="1"/>
          </p:nvPr>
        </p:nvSpPr>
        <p:spPr/>
        <p:txBody>
          <a:bodyPr/>
          <a:lstStyle/>
          <a:p>
            <a:endParaRPr lang="en-US"/>
          </a:p>
        </p:txBody>
      </p:sp>
      <p:sp>
        <p:nvSpPr>
          <p:cNvPr id="173" name="Google Shape;173;p23"/>
          <p:cNvSpPr/>
          <p:nvPr/>
        </p:nvSpPr>
        <p:spPr>
          <a:xfrm>
            <a:off x="2750267" y="5949867"/>
            <a:ext cx="1224000" cy="3872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 name="Google Shape;174;p23"/>
          <p:cNvSpPr/>
          <p:nvPr/>
        </p:nvSpPr>
        <p:spPr>
          <a:xfrm>
            <a:off x="7547267" y="5528333"/>
            <a:ext cx="1224000" cy="3872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242977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4"/>
          <p:cNvSpPr txBox="1"/>
          <p:nvPr/>
        </p:nvSpPr>
        <p:spPr>
          <a:xfrm>
            <a:off x="261409" y="1696140"/>
            <a:ext cx="12075600" cy="4403600"/>
          </a:xfrm>
          <a:prstGeom prst="rect">
            <a:avLst/>
          </a:prstGeom>
          <a:noFill/>
          <a:ln>
            <a:noFill/>
          </a:ln>
        </p:spPr>
        <p:txBody>
          <a:bodyPr spcFirstLastPara="1" wrap="square" lIns="121900" tIns="121900" rIns="121900" bIns="121900" anchor="t" anchorCtr="0">
            <a:noAutofit/>
          </a:bodyPr>
          <a:lstStyle/>
          <a:p>
            <a:pPr>
              <a:buClr>
                <a:schemeClr val="accent1"/>
              </a:buClr>
              <a:buSzPts val="1600"/>
            </a:pPr>
            <a:r>
              <a:rPr lang="en-US" sz="3200" b="1">
                <a:solidFill>
                  <a:schemeClr val="dk1"/>
                </a:solidFill>
                <a:latin typeface="Open Sans"/>
                <a:ea typeface="Open Sans"/>
                <a:cs typeface="Open Sans"/>
                <a:sym typeface="Open Sans"/>
              </a:rPr>
              <a:t>For maintainer: </a:t>
            </a:r>
            <a:endParaRPr sz="3200">
              <a:latin typeface="Open Sans"/>
              <a:ea typeface="Open Sans"/>
              <a:cs typeface="Open Sans"/>
              <a:sym typeface="Open Sans"/>
            </a:endParaRPr>
          </a:p>
          <a:p>
            <a:pPr>
              <a:buClr>
                <a:schemeClr val="accent1"/>
              </a:buClr>
              <a:buSzPts val="1600"/>
            </a:pPr>
            <a:r>
              <a:rPr lang="en-US" sz="3200" b="1">
                <a:solidFill>
                  <a:schemeClr val="dk1"/>
                </a:solidFill>
                <a:latin typeface="Open Sans"/>
                <a:ea typeface="Open Sans"/>
                <a:cs typeface="Open Sans"/>
                <a:sym typeface="Open Sans"/>
              </a:rPr>
              <a:t>      - Maintenance effort</a:t>
            </a:r>
            <a:endParaRPr sz="3200">
              <a:latin typeface="Open Sans"/>
              <a:ea typeface="Open Sans"/>
              <a:cs typeface="Open Sans"/>
              <a:sym typeface="Open Sans"/>
            </a:endParaRPr>
          </a:p>
          <a:p>
            <a:pPr marL="609585" indent="609585">
              <a:buClr>
                <a:schemeClr val="accent1"/>
              </a:buClr>
              <a:buSzPts val="1600"/>
            </a:pPr>
            <a:r>
              <a:rPr lang="en-US" sz="3200">
                <a:solidFill>
                  <a:schemeClr val="dk1"/>
                </a:solidFill>
                <a:latin typeface="Open Sans"/>
                <a:ea typeface="Open Sans"/>
                <a:cs typeface="Open Sans"/>
                <a:sym typeface="Open Sans"/>
              </a:rPr>
              <a:t>Before a duplicate PR is identified:</a:t>
            </a:r>
            <a:endParaRPr sz="3200">
              <a:latin typeface="Open Sans"/>
              <a:ea typeface="Open Sans"/>
              <a:cs typeface="Open Sans"/>
              <a:sym typeface="Open Sans"/>
            </a:endParaRPr>
          </a:p>
          <a:p>
            <a:pPr marL="609585" indent="609585">
              <a:buClr>
                <a:schemeClr val="accent1"/>
              </a:buClr>
              <a:buSzPts val="1600"/>
            </a:pPr>
            <a:r>
              <a:rPr lang="en-US" sz="3200">
                <a:solidFill>
                  <a:schemeClr val="dk1"/>
                </a:solidFill>
                <a:latin typeface="Open Sans"/>
                <a:ea typeface="Open Sans"/>
                <a:cs typeface="Open Sans"/>
                <a:sym typeface="Open Sans"/>
              </a:rPr>
              <a:t>2.6 reviewers</a:t>
            </a:r>
            <a:endParaRPr sz="3200">
              <a:solidFill>
                <a:schemeClr val="dk1"/>
              </a:solidFill>
              <a:latin typeface="Open Sans"/>
              <a:ea typeface="Open Sans"/>
              <a:cs typeface="Open Sans"/>
              <a:sym typeface="Open Sans"/>
            </a:endParaRPr>
          </a:p>
          <a:p>
            <a:pPr marL="609585" indent="609585">
              <a:buClr>
                <a:schemeClr val="accent1"/>
              </a:buClr>
              <a:buSzPts val="1600"/>
            </a:pPr>
            <a:r>
              <a:rPr lang="en-US" sz="3200">
                <a:solidFill>
                  <a:schemeClr val="dk1"/>
                </a:solidFill>
                <a:latin typeface="Open Sans"/>
                <a:ea typeface="Open Sans"/>
                <a:cs typeface="Open Sans"/>
                <a:sym typeface="Open Sans"/>
              </a:rPr>
              <a:t>5.2 review comments [Li et al. 2018]</a:t>
            </a:r>
            <a:endParaRPr sz="3200">
              <a:solidFill>
                <a:schemeClr val="dk1"/>
              </a:solidFill>
              <a:latin typeface="Open Sans"/>
              <a:ea typeface="Open Sans"/>
              <a:cs typeface="Open Sans"/>
              <a:sym typeface="Open Sans"/>
            </a:endParaRPr>
          </a:p>
        </p:txBody>
      </p:sp>
      <p:sp>
        <p:nvSpPr>
          <p:cNvPr id="180" name="Google Shape;180;p24"/>
          <p:cNvSpPr txBox="1"/>
          <p:nvPr/>
        </p:nvSpPr>
        <p:spPr>
          <a:xfrm>
            <a:off x="11433088" y="7018292"/>
            <a:ext cx="731600" cy="524800"/>
          </a:xfrm>
          <a:prstGeom prst="rect">
            <a:avLst/>
          </a:prstGeom>
          <a:noFill/>
          <a:ln>
            <a:noFill/>
          </a:ln>
        </p:spPr>
        <p:txBody>
          <a:bodyPr spcFirstLastPara="1" wrap="square" lIns="121900" tIns="121900" rIns="121900" bIns="121900" anchor="ctr" anchorCtr="0">
            <a:noAutofit/>
          </a:bodyPr>
          <a:lstStyle/>
          <a:p>
            <a:pPr algn="r"/>
            <a:fld id="{00000000-1234-1234-1234-123412341234}" type="slidenum">
              <a:rPr lang="en-US" sz="3200">
                <a:solidFill>
                  <a:schemeClr val="lt1"/>
                </a:solidFill>
                <a:latin typeface="Arial"/>
                <a:ea typeface="Arial"/>
                <a:cs typeface="Arial"/>
                <a:sym typeface="Arial"/>
              </a:rPr>
              <a:pPr algn="r"/>
              <a:t>14</a:t>
            </a:fld>
            <a:endParaRPr sz="3200">
              <a:solidFill>
                <a:schemeClr val="lt1"/>
              </a:solidFill>
              <a:latin typeface="Arial"/>
              <a:ea typeface="Arial"/>
              <a:cs typeface="Arial"/>
              <a:sym typeface="Arial"/>
            </a:endParaRPr>
          </a:p>
        </p:txBody>
      </p:sp>
      <p:sp>
        <p:nvSpPr>
          <p:cNvPr id="181" name="Google Shape;181;p24"/>
          <p:cNvSpPr txBox="1">
            <a:spLocks noGrp="1"/>
          </p:cNvSpPr>
          <p:nvPr>
            <p:ph type="title"/>
          </p:nvPr>
        </p:nvSpPr>
        <p:spPr/>
        <p:txBody>
          <a:bodyPr/>
          <a:lstStyle/>
          <a:p>
            <a:r>
              <a:rPr lang="en-US" smtClean="0"/>
              <a:t>  Cost / Waste</a:t>
            </a:r>
            <a:endParaRPr lang="en-US"/>
          </a:p>
        </p:txBody>
      </p:sp>
      <p:sp>
        <p:nvSpPr>
          <p:cNvPr id="3" name="Content Placeholder 2"/>
          <p:cNvSpPr>
            <a:spLocks noGrp="1"/>
          </p:cNvSpPr>
          <p:nvPr>
            <p:ph idx="1"/>
          </p:nvPr>
        </p:nvSpPr>
        <p:spPr/>
        <p:txBody>
          <a:bodyPr/>
          <a:lstStyle/>
          <a:p>
            <a:endParaRPr lang="en-US"/>
          </a:p>
        </p:txBody>
      </p:sp>
      <p:sp>
        <p:nvSpPr>
          <p:cNvPr id="182" name="Google Shape;182;p24"/>
          <p:cNvSpPr txBox="1"/>
          <p:nvPr/>
        </p:nvSpPr>
        <p:spPr>
          <a:xfrm>
            <a:off x="261400" y="4264168"/>
            <a:ext cx="12075600" cy="1885200"/>
          </a:xfrm>
          <a:prstGeom prst="rect">
            <a:avLst/>
          </a:prstGeom>
          <a:noFill/>
          <a:ln>
            <a:noFill/>
          </a:ln>
        </p:spPr>
        <p:txBody>
          <a:bodyPr spcFirstLastPara="1" wrap="square" lIns="121900" tIns="121900" rIns="121900" bIns="121900" anchor="t" anchorCtr="0">
            <a:noAutofit/>
          </a:bodyPr>
          <a:lstStyle/>
          <a:p>
            <a:pPr>
              <a:buClr>
                <a:schemeClr val="accent1"/>
              </a:buClr>
              <a:buSzPts val="1600"/>
            </a:pPr>
            <a:r>
              <a:rPr lang="en-US" sz="3200" b="1">
                <a:solidFill>
                  <a:schemeClr val="dk1"/>
                </a:solidFill>
                <a:latin typeface="Open Sans"/>
                <a:ea typeface="Open Sans"/>
                <a:cs typeface="Open Sans"/>
                <a:sym typeface="Open Sans"/>
              </a:rPr>
              <a:t>For developers:</a:t>
            </a:r>
            <a:endParaRPr sz="3200">
              <a:latin typeface="Open Sans"/>
              <a:ea typeface="Open Sans"/>
              <a:cs typeface="Open Sans"/>
              <a:sym typeface="Open Sans"/>
            </a:endParaRPr>
          </a:p>
          <a:p>
            <a:pPr indent="609585">
              <a:buClr>
                <a:schemeClr val="accent1"/>
              </a:buClr>
              <a:buSzPts val="1600"/>
            </a:pPr>
            <a:r>
              <a:rPr lang="en-US" sz="3200" b="1">
                <a:solidFill>
                  <a:schemeClr val="dk1"/>
                </a:solidFill>
                <a:latin typeface="Open Sans"/>
                <a:ea typeface="Open Sans"/>
                <a:cs typeface="Open Sans"/>
                <a:sym typeface="Open Sans"/>
              </a:rPr>
              <a:t>- De-motivate developers  </a:t>
            </a:r>
            <a:r>
              <a:rPr lang="en-US" sz="3200">
                <a:solidFill>
                  <a:schemeClr val="dk1"/>
                </a:solidFill>
                <a:latin typeface="Open Sans"/>
                <a:ea typeface="Open Sans"/>
                <a:cs typeface="Open Sans"/>
                <a:sym typeface="Open Sans"/>
              </a:rPr>
              <a:t>[Steinmacher et al. 2018]</a:t>
            </a:r>
            <a:endParaRPr sz="3200">
              <a:latin typeface="Open Sans"/>
              <a:ea typeface="Open Sans"/>
              <a:cs typeface="Open Sans"/>
              <a:sym typeface="Open Sans"/>
            </a:endParaRPr>
          </a:p>
          <a:p>
            <a:pPr indent="609585">
              <a:buClr>
                <a:schemeClr val="accent1"/>
              </a:buClr>
              <a:buSzPts val="1600"/>
            </a:pPr>
            <a:endParaRPr sz="3200">
              <a:latin typeface="Open Sans"/>
              <a:ea typeface="Open Sans"/>
              <a:cs typeface="Open Sans"/>
              <a:sym typeface="Open Sans"/>
            </a:endParaRPr>
          </a:p>
          <a:p>
            <a:pPr>
              <a:spcAft>
                <a:spcPts val="2133"/>
              </a:spcAft>
              <a:buClr>
                <a:schemeClr val="accent1"/>
              </a:buClr>
              <a:buSzPts val="1920"/>
            </a:pPr>
            <a:endParaRPr sz="32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249676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29"/>
          <p:cNvPicPr preferRelativeResize="0"/>
          <p:nvPr/>
        </p:nvPicPr>
        <p:blipFill rotWithShape="1">
          <a:blip r:embed="rId3">
            <a:alphaModFix/>
          </a:blip>
          <a:srcRect b="73942"/>
          <a:stretch/>
        </p:blipFill>
        <p:spPr>
          <a:xfrm>
            <a:off x="223967" y="2231934"/>
            <a:ext cx="5985031" cy="706967"/>
          </a:xfrm>
          <a:prstGeom prst="rect">
            <a:avLst/>
          </a:prstGeom>
          <a:noFill/>
          <a:ln>
            <a:noFill/>
          </a:ln>
        </p:spPr>
      </p:pic>
      <p:pic>
        <p:nvPicPr>
          <p:cNvPr id="249" name="Google Shape;249;p29"/>
          <p:cNvPicPr preferRelativeResize="0"/>
          <p:nvPr/>
        </p:nvPicPr>
        <p:blipFill rotWithShape="1">
          <a:blip r:embed="rId4">
            <a:alphaModFix/>
          </a:blip>
          <a:srcRect b="66170"/>
          <a:stretch/>
        </p:blipFill>
        <p:spPr>
          <a:xfrm>
            <a:off x="6147500" y="2213332"/>
            <a:ext cx="6299899" cy="744168"/>
          </a:xfrm>
          <a:prstGeom prst="rect">
            <a:avLst/>
          </a:prstGeom>
          <a:noFill/>
          <a:ln>
            <a:noFill/>
          </a:ln>
        </p:spPr>
      </p:pic>
      <p:pic>
        <p:nvPicPr>
          <p:cNvPr id="250" name="Google Shape;250;p29"/>
          <p:cNvPicPr preferRelativeResize="0"/>
          <p:nvPr/>
        </p:nvPicPr>
        <p:blipFill>
          <a:blip r:embed="rId5">
            <a:alphaModFix/>
          </a:blip>
          <a:stretch>
            <a:fillRect/>
          </a:stretch>
        </p:blipFill>
        <p:spPr>
          <a:xfrm>
            <a:off x="223968" y="3008167"/>
            <a:ext cx="5872301" cy="1831900"/>
          </a:xfrm>
          <a:prstGeom prst="rect">
            <a:avLst/>
          </a:prstGeom>
          <a:noFill/>
          <a:ln>
            <a:noFill/>
          </a:ln>
        </p:spPr>
      </p:pic>
      <p:pic>
        <p:nvPicPr>
          <p:cNvPr id="251" name="Google Shape;251;p29"/>
          <p:cNvPicPr preferRelativeResize="0"/>
          <p:nvPr/>
        </p:nvPicPr>
        <p:blipFill rotWithShape="1">
          <a:blip r:embed="rId6">
            <a:alphaModFix/>
          </a:blip>
          <a:srcRect t="35312"/>
          <a:stretch/>
        </p:blipFill>
        <p:spPr>
          <a:xfrm>
            <a:off x="6147501" y="3077567"/>
            <a:ext cx="5767865" cy="789167"/>
          </a:xfrm>
          <a:prstGeom prst="rect">
            <a:avLst/>
          </a:prstGeom>
          <a:noFill/>
          <a:ln>
            <a:noFill/>
          </a:ln>
        </p:spPr>
      </p:pic>
      <p:sp>
        <p:nvSpPr>
          <p:cNvPr id="252" name="Google Shape;252;p29"/>
          <p:cNvSpPr txBox="1"/>
          <p:nvPr/>
        </p:nvSpPr>
        <p:spPr>
          <a:xfrm>
            <a:off x="309400" y="1247300"/>
            <a:ext cx="11573200" cy="1306400"/>
          </a:xfrm>
          <a:prstGeom prst="rect">
            <a:avLst/>
          </a:prstGeom>
          <a:noFill/>
          <a:ln>
            <a:noFill/>
          </a:ln>
        </p:spPr>
        <p:txBody>
          <a:bodyPr spcFirstLastPara="1" wrap="square" lIns="121900" tIns="121900" rIns="121900" bIns="121900" anchor="t" anchorCtr="0">
            <a:noAutofit/>
          </a:bodyPr>
          <a:lstStyle/>
          <a:p>
            <a:endParaRPr sz="3600" b="1" i="1" dirty="0">
              <a:latin typeface="Open Sans"/>
              <a:ea typeface="Open Sans"/>
              <a:cs typeface="Open Sans"/>
              <a:sym typeface="Open Sans"/>
            </a:endParaRPr>
          </a:p>
        </p:txBody>
      </p:sp>
      <p:sp>
        <p:nvSpPr>
          <p:cNvPr id="4" name="Title 3"/>
          <p:cNvSpPr>
            <a:spLocks noGrp="1"/>
          </p:cNvSpPr>
          <p:nvPr>
            <p:ph type="title"/>
          </p:nvPr>
        </p:nvSpPr>
        <p:spPr/>
        <p:txBody>
          <a:bodyPr>
            <a:normAutofit fontScale="90000"/>
          </a:bodyPr>
          <a:lstStyle/>
          <a:p>
            <a:r>
              <a:rPr lang="en-US" dirty="0" smtClean="0">
                <a:sym typeface="Open Sans"/>
              </a:rPr>
              <a:t>Similar title, different code (mozilla-b2g/</a:t>
            </a:r>
            <a:r>
              <a:rPr lang="en-US" dirty="0" err="1" smtClean="0">
                <a:sym typeface="Open Sans"/>
              </a:rPr>
              <a:t>gaia</a:t>
            </a:r>
            <a:r>
              <a:rPr lang="en-US" dirty="0" smtClean="0">
                <a:sym typeface="Open Sans"/>
              </a:rPr>
              <a:t>)</a:t>
            </a:r>
            <a:br>
              <a:rPr lang="en-US" dirty="0" smtClean="0">
                <a:sym typeface="Open Sans"/>
              </a:rPr>
            </a:b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37814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0"/>
          <p:cNvSpPr txBox="1"/>
          <p:nvPr/>
        </p:nvSpPr>
        <p:spPr>
          <a:xfrm>
            <a:off x="312200" y="1264400"/>
            <a:ext cx="11573200" cy="1306400"/>
          </a:xfrm>
          <a:prstGeom prst="rect">
            <a:avLst/>
          </a:prstGeom>
          <a:noFill/>
          <a:ln>
            <a:noFill/>
          </a:ln>
        </p:spPr>
        <p:txBody>
          <a:bodyPr spcFirstLastPara="1" wrap="square" lIns="121900" tIns="121900" rIns="121900" bIns="121900" anchor="t" anchorCtr="0">
            <a:noAutofit/>
          </a:bodyPr>
          <a:lstStyle/>
          <a:p>
            <a:endParaRPr sz="3600" b="1" i="1" dirty="0">
              <a:latin typeface="Open Sans"/>
              <a:ea typeface="Open Sans"/>
              <a:cs typeface="Open Sans"/>
              <a:sym typeface="Open Sans"/>
            </a:endParaRPr>
          </a:p>
        </p:txBody>
      </p:sp>
      <p:sp>
        <p:nvSpPr>
          <p:cNvPr id="259" name="Google Shape;259;p30"/>
          <p:cNvSpPr txBox="1">
            <a:spLocks noGrp="1"/>
          </p:cNvSpPr>
          <p:nvPr>
            <p:ph type="title"/>
          </p:nvPr>
        </p:nvSpPr>
        <p:spPr/>
        <p:txBody>
          <a:bodyPr>
            <a:normAutofit fontScale="90000"/>
          </a:bodyPr>
          <a:lstStyle/>
          <a:p>
            <a:r>
              <a:rPr lang="it-IT" dirty="0" smtClean="0">
                <a:sym typeface="Open Sans"/>
              </a:rPr>
              <a:t>Different title, similar code (mozilla-b2g/gaia)</a:t>
            </a:r>
            <a:endParaRPr lang="it-IT" dirty="0">
              <a:sym typeface="Open Sans"/>
            </a:endParaRPr>
          </a:p>
        </p:txBody>
      </p:sp>
      <p:sp>
        <p:nvSpPr>
          <p:cNvPr id="3" name="Text Placeholder 2"/>
          <p:cNvSpPr>
            <a:spLocks noGrp="1"/>
          </p:cNvSpPr>
          <p:nvPr>
            <p:ph type="body" idx="1"/>
          </p:nvPr>
        </p:nvSpPr>
        <p:spPr/>
        <p:txBody>
          <a:bodyPr/>
          <a:lstStyle/>
          <a:p>
            <a:endParaRPr lang="en-US"/>
          </a:p>
        </p:txBody>
      </p:sp>
      <p:pic>
        <p:nvPicPr>
          <p:cNvPr id="260" name="Google Shape;260;p30"/>
          <p:cNvPicPr preferRelativeResize="0"/>
          <p:nvPr/>
        </p:nvPicPr>
        <p:blipFill rotWithShape="1">
          <a:blip r:embed="rId3">
            <a:alphaModFix/>
          </a:blip>
          <a:srcRect r="8684"/>
          <a:stretch/>
        </p:blipFill>
        <p:spPr>
          <a:xfrm>
            <a:off x="170546" y="2022368"/>
            <a:ext cx="5906263" cy="846613"/>
          </a:xfrm>
          <a:prstGeom prst="rect">
            <a:avLst/>
          </a:prstGeom>
          <a:noFill/>
          <a:ln>
            <a:noFill/>
          </a:ln>
        </p:spPr>
      </p:pic>
      <p:pic>
        <p:nvPicPr>
          <p:cNvPr id="261" name="Google Shape;261;p30"/>
          <p:cNvPicPr preferRelativeResize="0"/>
          <p:nvPr/>
        </p:nvPicPr>
        <p:blipFill rotWithShape="1">
          <a:blip r:embed="rId4">
            <a:alphaModFix/>
          </a:blip>
          <a:srcRect/>
          <a:stretch/>
        </p:blipFill>
        <p:spPr>
          <a:xfrm>
            <a:off x="6082801" y="2022367"/>
            <a:ext cx="6037665" cy="653427"/>
          </a:xfrm>
          <a:prstGeom prst="rect">
            <a:avLst/>
          </a:prstGeom>
          <a:noFill/>
          <a:ln>
            <a:noFill/>
          </a:ln>
        </p:spPr>
      </p:pic>
      <p:pic>
        <p:nvPicPr>
          <p:cNvPr id="262" name="Google Shape;262;p30"/>
          <p:cNvPicPr preferRelativeResize="0"/>
          <p:nvPr/>
        </p:nvPicPr>
        <p:blipFill rotWithShape="1">
          <a:blip r:embed="rId5">
            <a:alphaModFix/>
          </a:blip>
          <a:srcRect t="37849" r="36868"/>
          <a:stretch/>
        </p:blipFill>
        <p:spPr>
          <a:xfrm>
            <a:off x="221303" y="2767367"/>
            <a:ext cx="5081436" cy="1365600"/>
          </a:xfrm>
          <a:prstGeom prst="rect">
            <a:avLst/>
          </a:prstGeom>
          <a:noFill/>
          <a:ln>
            <a:noFill/>
          </a:ln>
        </p:spPr>
      </p:pic>
      <p:pic>
        <p:nvPicPr>
          <p:cNvPr id="263" name="Google Shape;263;p30"/>
          <p:cNvPicPr preferRelativeResize="0"/>
          <p:nvPr/>
        </p:nvPicPr>
        <p:blipFill rotWithShape="1">
          <a:blip r:embed="rId6">
            <a:alphaModFix/>
          </a:blip>
          <a:srcRect r="46977"/>
          <a:stretch/>
        </p:blipFill>
        <p:spPr>
          <a:xfrm>
            <a:off x="170534" y="4037769"/>
            <a:ext cx="5182967" cy="1306400"/>
          </a:xfrm>
          <a:prstGeom prst="rect">
            <a:avLst/>
          </a:prstGeom>
          <a:noFill/>
          <a:ln>
            <a:noFill/>
          </a:ln>
        </p:spPr>
      </p:pic>
      <p:grpSp>
        <p:nvGrpSpPr>
          <p:cNvPr id="264" name="Google Shape;264;p30"/>
          <p:cNvGrpSpPr/>
          <p:nvPr/>
        </p:nvGrpSpPr>
        <p:grpSpPr>
          <a:xfrm>
            <a:off x="555093" y="4979557"/>
            <a:ext cx="4618400" cy="1692761"/>
            <a:chOff x="109050" y="3827000"/>
            <a:chExt cx="3079755" cy="1049926"/>
          </a:xfrm>
        </p:grpSpPr>
        <p:pic>
          <p:nvPicPr>
            <p:cNvPr id="265" name="Google Shape;265;p30"/>
            <p:cNvPicPr preferRelativeResize="0"/>
            <p:nvPr/>
          </p:nvPicPr>
          <p:blipFill rotWithShape="1">
            <a:blip r:embed="rId7">
              <a:alphaModFix/>
            </a:blip>
            <a:srcRect r="48258" b="54138"/>
            <a:stretch/>
          </p:blipFill>
          <p:spPr>
            <a:xfrm>
              <a:off x="109050" y="3827000"/>
              <a:ext cx="3079750" cy="576600"/>
            </a:xfrm>
            <a:prstGeom prst="rect">
              <a:avLst/>
            </a:prstGeom>
            <a:noFill/>
            <a:ln>
              <a:noFill/>
            </a:ln>
          </p:spPr>
        </p:pic>
        <p:pic>
          <p:nvPicPr>
            <p:cNvPr id="266" name="Google Shape;266;p30"/>
            <p:cNvPicPr preferRelativeResize="0"/>
            <p:nvPr/>
          </p:nvPicPr>
          <p:blipFill rotWithShape="1">
            <a:blip r:embed="rId8">
              <a:alphaModFix/>
            </a:blip>
            <a:srcRect r="48162" b="92374"/>
            <a:stretch/>
          </p:blipFill>
          <p:spPr>
            <a:xfrm>
              <a:off x="109050" y="4619300"/>
              <a:ext cx="3079752" cy="257626"/>
            </a:xfrm>
            <a:prstGeom prst="rect">
              <a:avLst/>
            </a:prstGeom>
            <a:noFill/>
            <a:ln>
              <a:noFill/>
            </a:ln>
          </p:spPr>
        </p:pic>
        <p:pic>
          <p:nvPicPr>
            <p:cNvPr id="267" name="Google Shape;267;p30"/>
            <p:cNvPicPr preferRelativeResize="0"/>
            <p:nvPr/>
          </p:nvPicPr>
          <p:blipFill rotWithShape="1">
            <a:blip r:embed="rId7">
              <a:alphaModFix/>
            </a:blip>
            <a:srcRect t="74703" r="48448" b="1884"/>
            <a:stretch/>
          </p:blipFill>
          <p:spPr>
            <a:xfrm>
              <a:off x="120253" y="4324950"/>
              <a:ext cx="3068551" cy="294350"/>
            </a:xfrm>
            <a:prstGeom prst="rect">
              <a:avLst/>
            </a:prstGeom>
            <a:noFill/>
            <a:ln>
              <a:noFill/>
            </a:ln>
          </p:spPr>
        </p:pic>
      </p:grpSp>
      <p:pic>
        <p:nvPicPr>
          <p:cNvPr id="268" name="Google Shape;268;p30"/>
          <p:cNvPicPr preferRelativeResize="0"/>
          <p:nvPr/>
        </p:nvPicPr>
        <p:blipFill rotWithShape="1">
          <a:blip r:embed="rId9">
            <a:alphaModFix/>
          </a:blip>
          <a:srcRect t="37754" r="34279" b="6"/>
          <a:stretch/>
        </p:blipFill>
        <p:spPr>
          <a:xfrm>
            <a:off x="6163434" y="2703933"/>
            <a:ext cx="5328633" cy="1306400"/>
          </a:xfrm>
          <a:prstGeom prst="rect">
            <a:avLst/>
          </a:prstGeom>
          <a:noFill/>
          <a:ln>
            <a:noFill/>
          </a:ln>
        </p:spPr>
      </p:pic>
      <p:pic>
        <p:nvPicPr>
          <p:cNvPr id="269" name="Google Shape;269;p30"/>
          <p:cNvPicPr preferRelativeResize="0"/>
          <p:nvPr/>
        </p:nvPicPr>
        <p:blipFill rotWithShape="1">
          <a:blip r:embed="rId10">
            <a:alphaModFix/>
          </a:blip>
          <a:srcRect r="41379"/>
          <a:stretch/>
        </p:blipFill>
        <p:spPr>
          <a:xfrm>
            <a:off x="6260068" y="3967634"/>
            <a:ext cx="5377201" cy="1116767"/>
          </a:xfrm>
          <a:prstGeom prst="rect">
            <a:avLst/>
          </a:prstGeom>
          <a:noFill/>
          <a:ln>
            <a:noFill/>
          </a:ln>
        </p:spPr>
      </p:pic>
      <p:grpSp>
        <p:nvGrpSpPr>
          <p:cNvPr id="270" name="Google Shape;270;p30"/>
          <p:cNvGrpSpPr/>
          <p:nvPr/>
        </p:nvGrpSpPr>
        <p:grpSpPr>
          <a:xfrm>
            <a:off x="6636009" y="4785750"/>
            <a:ext cx="3943340" cy="1549348"/>
            <a:chOff x="4604550" y="3727275"/>
            <a:chExt cx="2894123" cy="1090476"/>
          </a:xfrm>
        </p:grpSpPr>
        <p:grpSp>
          <p:nvGrpSpPr>
            <p:cNvPr id="271" name="Google Shape;271;p30"/>
            <p:cNvGrpSpPr/>
            <p:nvPr/>
          </p:nvGrpSpPr>
          <p:grpSpPr>
            <a:xfrm>
              <a:off x="4604550" y="3727275"/>
              <a:ext cx="2894123" cy="1090476"/>
              <a:chOff x="4604555" y="3727324"/>
              <a:chExt cx="2894123" cy="983829"/>
            </a:xfrm>
          </p:grpSpPr>
          <p:pic>
            <p:nvPicPr>
              <p:cNvPr id="272" name="Google Shape;272;p30"/>
              <p:cNvPicPr preferRelativeResize="0"/>
              <p:nvPr/>
            </p:nvPicPr>
            <p:blipFill rotWithShape="1">
              <a:blip r:embed="rId11">
                <a:alphaModFix/>
              </a:blip>
              <a:srcRect r="60424" b="91841"/>
              <a:stretch/>
            </p:blipFill>
            <p:spPr>
              <a:xfrm>
                <a:off x="4604555" y="4457927"/>
                <a:ext cx="2882925" cy="253226"/>
              </a:xfrm>
              <a:prstGeom prst="rect">
                <a:avLst/>
              </a:prstGeom>
              <a:noFill/>
              <a:ln>
                <a:noFill/>
              </a:ln>
            </p:spPr>
          </p:pic>
          <p:pic>
            <p:nvPicPr>
              <p:cNvPr id="273" name="Google Shape;273;p30"/>
              <p:cNvPicPr preferRelativeResize="0"/>
              <p:nvPr/>
            </p:nvPicPr>
            <p:blipFill rotWithShape="1">
              <a:blip r:embed="rId12">
                <a:alphaModFix/>
              </a:blip>
              <a:srcRect r="57153" b="54634"/>
              <a:stretch/>
            </p:blipFill>
            <p:spPr>
              <a:xfrm>
                <a:off x="4615753" y="3727324"/>
                <a:ext cx="2882925" cy="575492"/>
              </a:xfrm>
              <a:prstGeom prst="rect">
                <a:avLst/>
              </a:prstGeom>
              <a:noFill/>
              <a:ln>
                <a:noFill/>
              </a:ln>
            </p:spPr>
          </p:pic>
        </p:grpSp>
        <p:pic>
          <p:nvPicPr>
            <p:cNvPr id="274" name="Google Shape;274;p30"/>
            <p:cNvPicPr preferRelativeResize="0"/>
            <p:nvPr/>
          </p:nvPicPr>
          <p:blipFill rotWithShape="1">
            <a:blip r:embed="rId12">
              <a:alphaModFix/>
            </a:blip>
            <a:srcRect t="74316" r="63474" b="2729"/>
            <a:stretch/>
          </p:blipFill>
          <p:spPr>
            <a:xfrm>
              <a:off x="4615750" y="4247700"/>
              <a:ext cx="2664824" cy="315750"/>
            </a:xfrm>
            <a:prstGeom prst="rect">
              <a:avLst/>
            </a:prstGeom>
            <a:noFill/>
            <a:ln>
              <a:noFill/>
            </a:ln>
          </p:spPr>
        </p:pic>
      </p:grpSp>
      <p:grpSp>
        <p:nvGrpSpPr>
          <p:cNvPr id="275" name="Google Shape;275;p30"/>
          <p:cNvGrpSpPr/>
          <p:nvPr/>
        </p:nvGrpSpPr>
        <p:grpSpPr>
          <a:xfrm>
            <a:off x="1174529" y="5567598"/>
            <a:ext cx="8332928" cy="1059759"/>
            <a:chOff x="379825" y="3617803"/>
            <a:chExt cx="5941906" cy="392445"/>
          </a:xfrm>
        </p:grpSpPr>
        <p:sp>
          <p:nvSpPr>
            <p:cNvPr id="276" name="Google Shape;276;p30"/>
            <p:cNvSpPr/>
            <p:nvPr/>
          </p:nvSpPr>
          <p:spPr>
            <a:xfrm>
              <a:off x="379825" y="3671548"/>
              <a:ext cx="1468500" cy="338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 name="Google Shape;277;p30"/>
            <p:cNvSpPr/>
            <p:nvPr/>
          </p:nvSpPr>
          <p:spPr>
            <a:xfrm>
              <a:off x="4727531" y="3617803"/>
              <a:ext cx="1594200" cy="313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457565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p:txBody>
          <a:bodyPr>
            <a:normAutofit fontScale="90000"/>
          </a:bodyPr>
          <a:lstStyle/>
          <a:p>
            <a:r>
              <a:rPr lang="it-IT" dirty="0" smtClean="0">
                <a:sym typeface="Open Sans"/>
              </a:rPr>
              <a:t>Different title, similar code (mozilla-b2g/gaia)</a:t>
            </a:r>
            <a:endParaRPr lang="it-IT" dirty="0">
              <a:sym typeface="Open Sans"/>
            </a:endParaRPr>
          </a:p>
        </p:txBody>
      </p:sp>
      <p:sp>
        <p:nvSpPr>
          <p:cNvPr id="3" name="Text Placeholder 2"/>
          <p:cNvSpPr>
            <a:spLocks noGrp="1"/>
          </p:cNvSpPr>
          <p:nvPr>
            <p:ph type="body" idx="1"/>
          </p:nvPr>
        </p:nvSpPr>
        <p:spPr/>
        <p:txBody>
          <a:bodyPr/>
          <a:lstStyle/>
          <a:p>
            <a:endParaRPr lang="en-US"/>
          </a:p>
        </p:txBody>
      </p:sp>
      <p:pic>
        <p:nvPicPr>
          <p:cNvPr id="283" name="Google Shape;283;p31"/>
          <p:cNvPicPr preferRelativeResize="0"/>
          <p:nvPr/>
        </p:nvPicPr>
        <p:blipFill rotWithShape="1">
          <a:blip r:embed="rId3">
            <a:alphaModFix/>
          </a:blip>
          <a:srcRect l="6333" t="26837" r="34361" b="7592"/>
          <a:stretch/>
        </p:blipFill>
        <p:spPr>
          <a:xfrm>
            <a:off x="279400" y="2127333"/>
            <a:ext cx="5685499" cy="3870568"/>
          </a:xfrm>
          <a:prstGeom prst="rect">
            <a:avLst/>
          </a:prstGeom>
          <a:noFill/>
          <a:ln>
            <a:noFill/>
          </a:ln>
        </p:spPr>
      </p:pic>
      <p:pic>
        <p:nvPicPr>
          <p:cNvPr id="284" name="Google Shape;284;p31"/>
          <p:cNvPicPr preferRelativeResize="0"/>
          <p:nvPr/>
        </p:nvPicPr>
        <p:blipFill rotWithShape="1">
          <a:blip r:embed="rId4">
            <a:alphaModFix/>
          </a:blip>
          <a:srcRect r="5150" b="5962"/>
          <a:stretch/>
        </p:blipFill>
        <p:spPr>
          <a:xfrm>
            <a:off x="6101167" y="2085201"/>
            <a:ext cx="5879567" cy="3799935"/>
          </a:xfrm>
          <a:prstGeom prst="rect">
            <a:avLst/>
          </a:prstGeom>
          <a:noFill/>
          <a:ln>
            <a:noFill/>
          </a:ln>
        </p:spPr>
      </p:pic>
      <p:grpSp>
        <p:nvGrpSpPr>
          <p:cNvPr id="285" name="Google Shape;285;p31"/>
          <p:cNvGrpSpPr/>
          <p:nvPr/>
        </p:nvGrpSpPr>
        <p:grpSpPr>
          <a:xfrm>
            <a:off x="1089200" y="2584467"/>
            <a:ext cx="8807333" cy="472400"/>
            <a:chOff x="664500" y="2166950"/>
            <a:chExt cx="6605500" cy="354300"/>
          </a:xfrm>
        </p:grpSpPr>
        <p:sp>
          <p:nvSpPr>
            <p:cNvPr id="286" name="Google Shape;286;p31"/>
            <p:cNvSpPr/>
            <p:nvPr/>
          </p:nvSpPr>
          <p:spPr>
            <a:xfrm>
              <a:off x="664500" y="2166950"/>
              <a:ext cx="2214300" cy="303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 name="Google Shape;287;p31"/>
            <p:cNvSpPr/>
            <p:nvPr/>
          </p:nvSpPr>
          <p:spPr>
            <a:xfrm>
              <a:off x="5055700" y="2166950"/>
              <a:ext cx="2214300" cy="3543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88" name="Google Shape;288;p31"/>
          <p:cNvGrpSpPr/>
          <p:nvPr/>
        </p:nvGrpSpPr>
        <p:grpSpPr>
          <a:xfrm>
            <a:off x="2413567" y="3175034"/>
            <a:ext cx="8781367" cy="312767"/>
            <a:chOff x="1657775" y="2609875"/>
            <a:chExt cx="6586025" cy="234575"/>
          </a:xfrm>
        </p:grpSpPr>
        <p:cxnSp>
          <p:nvCxnSpPr>
            <p:cNvPr id="289" name="Google Shape;289;p31"/>
            <p:cNvCxnSpPr/>
            <p:nvPr/>
          </p:nvCxnSpPr>
          <p:spPr>
            <a:xfrm rot="10800000" flipH="1">
              <a:off x="1657775" y="2609875"/>
              <a:ext cx="2214300" cy="12600"/>
            </a:xfrm>
            <a:prstGeom prst="straightConnector1">
              <a:avLst/>
            </a:prstGeom>
            <a:noFill/>
            <a:ln w="19050" cap="flat" cmpd="sng">
              <a:solidFill>
                <a:srgbClr val="FF0000"/>
              </a:solidFill>
              <a:prstDash val="solid"/>
              <a:round/>
              <a:headEnd type="none" w="med" len="med"/>
              <a:tailEnd type="none" w="med" len="med"/>
            </a:ln>
          </p:spPr>
        </p:cxnSp>
        <p:cxnSp>
          <p:nvCxnSpPr>
            <p:cNvPr id="290" name="Google Shape;290;p31"/>
            <p:cNvCxnSpPr/>
            <p:nvPr/>
          </p:nvCxnSpPr>
          <p:spPr>
            <a:xfrm rot="10800000" flipH="1">
              <a:off x="5840200" y="2843850"/>
              <a:ext cx="2403600" cy="600"/>
            </a:xfrm>
            <a:prstGeom prst="straightConnector1">
              <a:avLst/>
            </a:prstGeom>
            <a:noFill/>
            <a:ln w="19050" cap="flat" cmpd="sng">
              <a:solidFill>
                <a:srgbClr val="FF0000"/>
              </a:solidFill>
              <a:prstDash val="solid"/>
              <a:round/>
              <a:headEnd type="none" w="med" len="med"/>
              <a:tailEnd type="none" w="med" len="med"/>
            </a:ln>
          </p:spPr>
        </p:cxnSp>
      </p:grpSp>
      <p:grpSp>
        <p:nvGrpSpPr>
          <p:cNvPr id="291" name="Google Shape;291;p31"/>
          <p:cNvGrpSpPr/>
          <p:nvPr/>
        </p:nvGrpSpPr>
        <p:grpSpPr>
          <a:xfrm>
            <a:off x="1358167" y="3764634"/>
            <a:ext cx="10402500" cy="599900"/>
            <a:chOff x="866225" y="3052075"/>
            <a:chExt cx="7801875" cy="449925"/>
          </a:xfrm>
        </p:grpSpPr>
        <p:sp>
          <p:nvSpPr>
            <p:cNvPr id="292" name="Google Shape;292;p31"/>
            <p:cNvSpPr/>
            <p:nvPr/>
          </p:nvSpPr>
          <p:spPr>
            <a:xfrm>
              <a:off x="866225" y="3241300"/>
              <a:ext cx="3417000" cy="260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 name="Google Shape;293;p31"/>
            <p:cNvSpPr/>
            <p:nvPr/>
          </p:nvSpPr>
          <p:spPr>
            <a:xfrm>
              <a:off x="5251100" y="3052075"/>
              <a:ext cx="3417000" cy="3543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94" name="Google Shape;294;p31"/>
          <p:cNvGrpSpPr/>
          <p:nvPr/>
        </p:nvGrpSpPr>
        <p:grpSpPr>
          <a:xfrm>
            <a:off x="1348185" y="4641367"/>
            <a:ext cx="9532100" cy="61533"/>
            <a:chOff x="1657775" y="2576325"/>
            <a:chExt cx="7149075" cy="46150"/>
          </a:xfrm>
        </p:grpSpPr>
        <p:cxnSp>
          <p:nvCxnSpPr>
            <p:cNvPr id="295" name="Google Shape;295;p31"/>
            <p:cNvCxnSpPr/>
            <p:nvPr/>
          </p:nvCxnSpPr>
          <p:spPr>
            <a:xfrm rot="10800000" flipH="1">
              <a:off x="1657775" y="2609875"/>
              <a:ext cx="2214300" cy="12600"/>
            </a:xfrm>
            <a:prstGeom prst="straightConnector1">
              <a:avLst/>
            </a:prstGeom>
            <a:noFill/>
            <a:ln w="19050" cap="flat" cmpd="sng">
              <a:solidFill>
                <a:srgbClr val="FF0000"/>
              </a:solidFill>
              <a:prstDash val="solid"/>
              <a:round/>
              <a:headEnd type="none" w="med" len="med"/>
              <a:tailEnd type="none" w="med" len="med"/>
            </a:ln>
          </p:spPr>
        </p:cxnSp>
        <p:cxnSp>
          <p:nvCxnSpPr>
            <p:cNvPr id="296" name="Google Shape;296;p31"/>
            <p:cNvCxnSpPr/>
            <p:nvPr/>
          </p:nvCxnSpPr>
          <p:spPr>
            <a:xfrm rot="10800000" flipH="1">
              <a:off x="6403250" y="2576325"/>
              <a:ext cx="2403600" cy="600"/>
            </a:xfrm>
            <a:prstGeom prst="straightConnector1">
              <a:avLst/>
            </a:prstGeom>
            <a:noFill/>
            <a:ln w="19050" cap="flat" cmpd="sng">
              <a:solidFill>
                <a:srgbClr val="FF0000"/>
              </a:solidFill>
              <a:prstDash val="solid"/>
              <a:round/>
              <a:headEnd type="none" w="med" len="med"/>
              <a:tailEnd type="none" w="med" len="med"/>
            </a:ln>
          </p:spPr>
        </p:cxnSp>
      </p:grpSp>
      <p:sp>
        <p:nvSpPr>
          <p:cNvPr id="297" name="Google Shape;297;p31"/>
          <p:cNvSpPr txBox="1"/>
          <p:nvPr/>
        </p:nvSpPr>
        <p:spPr>
          <a:xfrm>
            <a:off x="312200" y="1264400"/>
            <a:ext cx="11573200" cy="1306400"/>
          </a:xfrm>
          <a:prstGeom prst="rect">
            <a:avLst/>
          </a:prstGeom>
          <a:noFill/>
          <a:ln>
            <a:noFill/>
          </a:ln>
        </p:spPr>
        <p:txBody>
          <a:bodyPr spcFirstLastPara="1" wrap="square" lIns="121900" tIns="121900" rIns="121900" bIns="121900" anchor="t" anchorCtr="0">
            <a:noAutofit/>
          </a:bodyPr>
          <a:lstStyle/>
          <a:p>
            <a:endParaRPr sz="3600" b="1" i="1" dirty="0">
              <a:latin typeface="Open Sans"/>
              <a:ea typeface="Open Sans"/>
              <a:cs typeface="Open Sans"/>
              <a:sym typeface="Open Sans"/>
            </a:endParaRPr>
          </a:p>
        </p:txBody>
      </p:sp>
    </p:spTree>
    <p:extLst>
      <p:ext uri="{BB962C8B-B14F-4D97-AF65-F5344CB8AC3E}">
        <p14:creationId xmlns:p14="http://schemas.microsoft.com/office/powerpoint/2010/main" val="886078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27"/>
          <p:cNvGrpSpPr/>
          <p:nvPr/>
        </p:nvGrpSpPr>
        <p:grpSpPr>
          <a:xfrm>
            <a:off x="330000" y="1386306"/>
            <a:ext cx="5058000" cy="1194405"/>
            <a:chOff x="276000" y="1373913"/>
            <a:chExt cx="3793500" cy="1403421"/>
          </a:xfrm>
        </p:grpSpPr>
        <p:sp>
          <p:nvSpPr>
            <p:cNvPr id="207" name="Google Shape;207;p27"/>
            <p:cNvSpPr/>
            <p:nvPr/>
          </p:nvSpPr>
          <p:spPr>
            <a:xfrm>
              <a:off x="420600" y="1417734"/>
              <a:ext cx="3553800" cy="13596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3000"/>
              </a:pPr>
              <a:endParaRPr sz="4000">
                <a:solidFill>
                  <a:srgbClr val="000000"/>
                </a:solidFill>
                <a:latin typeface="PT Sans Narrow"/>
                <a:ea typeface="PT Sans Narrow"/>
                <a:cs typeface="PT Sans Narrow"/>
                <a:sym typeface="PT Sans Narrow"/>
              </a:endParaRPr>
            </a:p>
          </p:txBody>
        </p:sp>
        <p:sp>
          <p:nvSpPr>
            <p:cNvPr id="208" name="Google Shape;208;p27"/>
            <p:cNvSpPr txBox="1"/>
            <p:nvPr/>
          </p:nvSpPr>
          <p:spPr>
            <a:xfrm>
              <a:off x="276000" y="1373913"/>
              <a:ext cx="3793500" cy="1155900"/>
            </a:xfrm>
            <a:prstGeom prst="rect">
              <a:avLst/>
            </a:prstGeom>
            <a:noFill/>
            <a:ln>
              <a:noFill/>
            </a:ln>
          </p:spPr>
          <p:txBody>
            <a:bodyPr spcFirstLastPara="1" wrap="square" lIns="121900" tIns="121900" rIns="121900" bIns="121900" anchor="t" anchorCtr="0">
              <a:noAutofit/>
            </a:bodyPr>
            <a:lstStyle/>
            <a:p>
              <a:pPr algn="ctr">
                <a:buClr>
                  <a:schemeClr val="accent1"/>
                </a:buClr>
                <a:buSzPts val="2160"/>
              </a:pPr>
              <a:r>
                <a:rPr lang="en-US" sz="3200" b="1" dirty="0">
                  <a:solidFill>
                    <a:schemeClr val="dk1"/>
                  </a:solidFill>
                  <a:latin typeface="Open Sans"/>
                  <a:ea typeface="Open Sans"/>
                  <a:cs typeface="Open Sans"/>
                  <a:sym typeface="Open Sans"/>
                </a:rPr>
                <a:t>Manually analyze duplicate PRs</a:t>
              </a:r>
              <a:endParaRPr sz="3200" dirty="0">
                <a:solidFill>
                  <a:srgbClr val="3F3F3F"/>
                </a:solidFill>
                <a:latin typeface="PT Sans Narrow"/>
                <a:ea typeface="PT Sans Narrow"/>
                <a:cs typeface="PT Sans Narrow"/>
                <a:sym typeface="PT Sans Narrow"/>
              </a:endParaRPr>
            </a:p>
          </p:txBody>
        </p:sp>
      </p:grpSp>
      <p:grpSp>
        <p:nvGrpSpPr>
          <p:cNvPr id="209" name="Google Shape;209;p27"/>
          <p:cNvGrpSpPr/>
          <p:nvPr/>
        </p:nvGrpSpPr>
        <p:grpSpPr>
          <a:xfrm>
            <a:off x="8055069" y="5318869"/>
            <a:ext cx="3501143" cy="1245107"/>
            <a:chOff x="4783882" y="2082992"/>
            <a:chExt cx="4048500" cy="1318224"/>
          </a:xfrm>
        </p:grpSpPr>
        <p:sp>
          <p:nvSpPr>
            <p:cNvPr id="210" name="Google Shape;210;p27"/>
            <p:cNvSpPr/>
            <p:nvPr/>
          </p:nvSpPr>
          <p:spPr>
            <a:xfrm>
              <a:off x="4996402" y="2082992"/>
              <a:ext cx="3709500" cy="12645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3200">
                <a:solidFill>
                  <a:srgbClr val="000000"/>
                </a:solidFill>
                <a:latin typeface="Arial"/>
                <a:ea typeface="Arial"/>
                <a:cs typeface="Arial"/>
                <a:sym typeface="Arial"/>
              </a:endParaRPr>
            </a:p>
          </p:txBody>
        </p:sp>
        <p:sp>
          <p:nvSpPr>
            <p:cNvPr id="211" name="Google Shape;211;p27"/>
            <p:cNvSpPr txBox="1"/>
            <p:nvPr/>
          </p:nvSpPr>
          <p:spPr>
            <a:xfrm>
              <a:off x="4783882" y="2299015"/>
              <a:ext cx="4048500" cy="1102200"/>
            </a:xfrm>
            <a:prstGeom prst="rect">
              <a:avLst/>
            </a:prstGeom>
            <a:noFill/>
            <a:ln>
              <a:noFill/>
            </a:ln>
          </p:spPr>
          <p:txBody>
            <a:bodyPr spcFirstLastPara="1" wrap="square" lIns="121900" tIns="121900" rIns="121900" bIns="121900" anchor="ctr" anchorCtr="0">
              <a:noAutofit/>
            </a:bodyPr>
            <a:lstStyle/>
            <a:p>
              <a:pPr algn="ctr">
                <a:lnSpc>
                  <a:spcPct val="115000"/>
                </a:lnSpc>
                <a:spcAft>
                  <a:spcPts val="2133"/>
                </a:spcAft>
                <a:buClr>
                  <a:srgbClr val="000000"/>
                </a:buClr>
                <a:buSzPts val="2700"/>
              </a:pPr>
              <a:r>
                <a:rPr lang="en-US" sz="3200" b="1" dirty="0">
                  <a:solidFill>
                    <a:schemeClr val="dk1"/>
                  </a:solidFill>
                  <a:latin typeface="Open Sans"/>
                  <a:ea typeface="Open Sans"/>
                  <a:cs typeface="Open Sans"/>
                  <a:sym typeface="Open Sans"/>
                </a:rPr>
                <a:t>ML predicting redundancies</a:t>
              </a:r>
              <a:endParaRPr sz="3200" b="1" dirty="0">
                <a:solidFill>
                  <a:schemeClr val="dk1"/>
                </a:solidFill>
                <a:latin typeface="Open Sans"/>
                <a:ea typeface="Open Sans"/>
                <a:cs typeface="Open Sans"/>
                <a:sym typeface="Open Sans"/>
              </a:endParaRPr>
            </a:p>
          </p:txBody>
        </p:sp>
      </p:grpSp>
      <p:sp>
        <p:nvSpPr>
          <p:cNvPr id="212" name="Google Shape;212;p27"/>
          <p:cNvSpPr txBox="1">
            <a:spLocks noGrp="1"/>
          </p:cNvSpPr>
          <p:nvPr>
            <p:ph type="title"/>
          </p:nvPr>
        </p:nvSpPr>
        <p:spPr/>
        <p:txBody>
          <a:bodyPr/>
          <a:lstStyle/>
          <a:p>
            <a:r>
              <a:rPr lang="en-US" dirty="0"/>
              <a:t>Engineering Process</a:t>
            </a:r>
            <a:endParaRPr lang="en-US" dirty="0"/>
          </a:p>
        </p:txBody>
      </p:sp>
      <p:sp>
        <p:nvSpPr>
          <p:cNvPr id="3" name="Content Placeholder 2"/>
          <p:cNvSpPr>
            <a:spLocks noGrp="1"/>
          </p:cNvSpPr>
          <p:nvPr>
            <p:ph idx="1"/>
          </p:nvPr>
        </p:nvSpPr>
        <p:spPr/>
        <p:txBody>
          <a:bodyPr/>
          <a:lstStyle/>
          <a:p>
            <a:endParaRPr lang="en-US" dirty="0"/>
          </a:p>
        </p:txBody>
      </p:sp>
      <p:grpSp>
        <p:nvGrpSpPr>
          <p:cNvPr id="213" name="Google Shape;213;p27"/>
          <p:cNvGrpSpPr/>
          <p:nvPr/>
        </p:nvGrpSpPr>
        <p:grpSpPr>
          <a:xfrm>
            <a:off x="3009434" y="2975800"/>
            <a:ext cx="4051500" cy="1469600"/>
            <a:chOff x="3778083" y="2082984"/>
            <a:chExt cx="3464400" cy="1102200"/>
          </a:xfrm>
        </p:grpSpPr>
        <p:sp>
          <p:nvSpPr>
            <p:cNvPr id="214" name="Google Shape;214;p27"/>
            <p:cNvSpPr/>
            <p:nvPr/>
          </p:nvSpPr>
          <p:spPr>
            <a:xfrm>
              <a:off x="3904437" y="2082984"/>
              <a:ext cx="3176100" cy="8958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3200">
                <a:solidFill>
                  <a:srgbClr val="000000"/>
                </a:solidFill>
                <a:latin typeface="Arial"/>
                <a:ea typeface="Arial"/>
                <a:cs typeface="Arial"/>
                <a:sym typeface="Arial"/>
              </a:endParaRPr>
            </a:p>
          </p:txBody>
        </p:sp>
        <p:sp>
          <p:nvSpPr>
            <p:cNvPr id="215" name="Google Shape;215;p27"/>
            <p:cNvSpPr txBox="1"/>
            <p:nvPr/>
          </p:nvSpPr>
          <p:spPr>
            <a:xfrm>
              <a:off x="3778083" y="2082984"/>
              <a:ext cx="3464400" cy="1102200"/>
            </a:xfrm>
            <a:prstGeom prst="rect">
              <a:avLst/>
            </a:prstGeom>
            <a:noFill/>
            <a:ln>
              <a:noFill/>
            </a:ln>
          </p:spPr>
          <p:txBody>
            <a:bodyPr spcFirstLastPara="1" wrap="square" lIns="121900" tIns="121900" rIns="121900" bIns="121900" anchor="ctr" anchorCtr="0">
              <a:noAutofit/>
            </a:bodyPr>
            <a:lstStyle/>
            <a:p>
              <a:pPr algn="ctr">
                <a:lnSpc>
                  <a:spcPct val="115000"/>
                </a:lnSpc>
                <a:spcAft>
                  <a:spcPts val="2133"/>
                </a:spcAft>
                <a:buClr>
                  <a:srgbClr val="000000"/>
                </a:buClr>
                <a:buSzPts val="2700"/>
              </a:pPr>
              <a:r>
                <a:rPr lang="en-US" sz="3200" b="1">
                  <a:solidFill>
                    <a:schemeClr val="dk1"/>
                  </a:solidFill>
                  <a:latin typeface="Open Sans"/>
                  <a:ea typeface="Open Sans"/>
                  <a:cs typeface="Open Sans"/>
                  <a:sym typeface="Open Sans"/>
                </a:rPr>
                <a:t>Developing clues as indicators</a:t>
              </a:r>
              <a:endParaRPr sz="3200" b="1">
                <a:solidFill>
                  <a:schemeClr val="dk1"/>
                </a:solidFill>
                <a:latin typeface="Open Sans"/>
                <a:ea typeface="Open Sans"/>
                <a:cs typeface="Open Sans"/>
                <a:sym typeface="Open Sans"/>
              </a:endParaRPr>
            </a:p>
          </p:txBody>
        </p:sp>
      </p:grpSp>
      <p:grpSp>
        <p:nvGrpSpPr>
          <p:cNvPr id="216" name="Google Shape;216;p27"/>
          <p:cNvGrpSpPr/>
          <p:nvPr/>
        </p:nvGrpSpPr>
        <p:grpSpPr>
          <a:xfrm>
            <a:off x="5299738" y="4445394"/>
            <a:ext cx="4584252" cy="803833"/>
            <a:chOff x="3778128" y="2082988"/>
            <a:chExt cx="4123518" cy="602875"/>
          </a:xfrm>
        </p:grpSpPr>
        <p:sp>
          <p:nvSpPr>
            <p:cNvPr id="217" name="Google Shape;217;p27"/>
            <p:cNvSpPr/>
            <p:nvPr/>
          </p:nvSpPr>
          <p:spPr>
            <a:xfrm>
              <a:off x="3904446" y="2082988"/>
              <a:ext cx="3997200" cy="4611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3200">
                <a:solidFill>
                  <a:srgbClr val="000000"/>
                </a:solidFill>
                <a:latin typeface="Arial"/>
                <a:ea typeface="Arial"/>
                <a:cs typeface="Arial"/>
                <a:sym typeface="Arial"/>
              </a:endParaRPr>
            </a:p>
          </p:txBody>
        </p:sp>
        <p:sp>
          <p:nvSpPr>
            <p:cNvPr id="218" name="Google Shape;218;p27"/>
            <p:cNvSpPr txBox="1"/>
            <p:nvPr/>
          </p:nvSpPr>
          <p:spPr>
            <a:xfrm>
              <a:off x="3778128" y="2161463"/>
              <a:ext cx="4123500" cy="524400"/>
            </a:xfrm>
            <a:prstGeom prst="rect">
              <a:avLst/>
            </a:prstGeom>
            <a:noFill/>
            <a:ln>
              <a:noFill/>
            </a:ln>
          </p:spPr>
          <p:txBody>
            <a:bodyPr spcFirstLastPara="1" wrap="square" lIns="121900" tIns="121900" rIns="121900" bIns="121900" anchor="ctr" anchorCtr="0">
              <a:noAutofit/>
            </a:bodyPr>
            <a:lstStyle/>
            <a:p>
              <a:pPr algn="ctr">
                <a:lnSpc>
                  <a:spcPct val="115000"/>
                </a:lnSpc>
                <a:spcAft>
                  <a:spcPts val="2133"/>
                </a:spcAft>
                <a:buClr>
                  <a:srgbClr val="000000"/>
                </a:buClr>
                <a:buSzPts val="2700"/>
              </a:pPr>
              <a:r>
                <a:rPr lang="en-US" sz="3200" b="1">
                  <a:solidFill>
                    <a:schemeClr val="dk1"/>
                  </a:solidFill>
                  <a:latin typeface="Open Sans"/>
                  <a:ea typeface="Open Sans"/>
                  <a:cs typeface="Open Sans"/>
                  <a:sym typeface="Open Sans"/>
                </a:rPr>
                <a:t>Operationalization</a:t>
              </a:r>
              <a:endParaRPr sz="3200" b="1">
                <a:solidFill>
                  <a:schemeClr val="dk1"/>
                </a:solidFill>
                <a:latin typeface="Open Sans"/>
                <a:ea typeface="Open Sans"/>
                <a:cs typeface="Open Sans"/>
                <a:sym typeface="Open Sans"/>
              </a:endParaRPr>
            </a:p>
          </p:txBody>
        </p:sp>
      </p:grpSp>
      <p:sp>
        <p:nvSpPr>
          <p:cNvPr id="219" name="Google Shape;219;p27"/>
          <p:cNvSpPr/>
          <p:nvPr/>
        </p:nvSpPr>
        <p:spPr>
          <a:xfrm rot="10800000" flipH="1">
            <a:off x="2314233" y="2750467"/>
            <a:ext cx="773200" cy="699200"/>
          </a:xfrm>
          <a:prstGeom prst="bentArrow">
            <a:avLst>
              <a:gd name="adj1" fmla="val 25000"/>
              <a:gd name="adj2" fmla="val 25000"/>
              <a:gd name="adj3" fmla="val 25000"/>
              <a:gd name="adj4" fmla="val 43750"/>
            </a:avLst>
          </a:prstGeom>
          <a:solidFill>
            <a:srgbClr val="98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0" name="Google Shape;220;p27"/>
          <p:cNvSpPr/>
          <p:nvPr/>
        </p:nvSpPr>
        <p:spPr>
          <a:xfrm rot="10800000" flipH="1">
            <a:off x="4526533" y="4284700"/>
            <a:ext cx="773200" cy="699200"/>
          </a:xfrm>
          <a:prstGeom prst="bentArrow">
            <a:avLst>
              <a:gd name="adj1" fmla="val 25000"/>
              <a:gd name="adj2" fmla="val 25000"/>
              <a:gd name="adj3" fmla="val 25000"/>
              <a:gd name="adj4" fmla="val 43750"/>
            </a:avLst>
          </a:prstGeom>
          <a:solidFill>
            <a:srgbClr val="98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 name="Google Shape;221;p27"/>
          <p:cNvSpPr/>
          <p:nvPr/>
        </p:nvSpPr>
        <p:spPr>
          <a:xfrm rot="10800000" flipH="1">
            <a:off x="7281867" y="5166733"/>
            <a:ext cx="773200" cy="699200"/>
          </a:xfrm>
          <a:prstGeom prst="bentArrow">
            <a:avLst>
              <a:gd name="adj1" fmla="val 25000"/>
              <a:gd name="adj2" fmla="val 25000"/>
              <a:gd name="adj3" fmla="val 25000"/>
              <a:gd name="adj4" fmla="val 43750"/>
            </a:avLst>
          </a:prstGeom>
          <a:solidFill>
            <a:srgbClr val="98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 name="Google Shape;222;p27"/>
          <p:cNvSpPr/>
          <p:nvPr/>
        </p:nvSpPr>
        <p:spPr>
          <a:xfrm flipH="1">
            <a:off x="5388000" y="1949467"/>
            <a:ext cx="773200" cy="699200"/>
          </a:xfrm>
          <a:prstGeom prst="bentArrow">
            <a:avLst>
              <a:gd name="adj1" fmla="val 25000"/>
              <a:gd name="adj2" fmla="val 25000"/>
              <a:gd name="adj3" fmla="val 25000"/>
              <a:gd name="adj4" fmla="val 43750"/>
            </a:avLst>
          </a:prstGeom>
          <a:solidFill>
            <a:srgbClr val="98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38487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27"/>
          <p:cNvGrpSpPr/>
          <p:nvPr/>
        </p:nvGrpSpPr>
        <p:grpSpPr>
          <a:xfrm>
            <a:off x="330000" y="1386306"/>
            <a:ext cx="5058000" cy="1194405"/>
            <a:chOff x="276000" y="1373913"/>
            <a:chExt cx="3793500" cy="1403421"/>
          </a:xfrm>
        </p:grpSpPr>
        <p:sp>
          <p:nvSpPr>
            <p:cNvPr id="207" name="Google Shape;207;p27"/>
            <p:cNvSpPr/>
            <p:nvPr/>
          </p:nvSpPr>
          <p:spPr>
            <a:xfrm>
              <a:off x="420600" y="1417734"/>
              <a:ext cx="3553800" cy="13596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3000"/>
              </a:pPr>
              <a:endParaRPr sz="4000">
                <a:solidFill>
                  <a:srgbClr val="000000"/>
                </a:solidFill>
                <a:latin typeface="PT Sans Narrow"/>
                <a:ea typeface="PT Sans Narrow"/>
                <a:cs typeface="PT Sans Narrow"/>
                <a:sym typeface="PT Sans Narrow"/>
              </a:endParaRPr>
            </a:p>
          </p:txBody>
        </p:sp>
        <p:sp>
          <p:nvSpPr>
            <p:cNvPr id="208" name="Google Shape;208;p27"/>
            <p:cNvSpPr txBox="1"/>
            <p:nvPr/>
          </p:nvSpPr>
          <p:spPr>
            <a:xfrm>
              <a:off x="276000" y="1373913"/>
              <a:ext cx="3793500" cy="1155900"/>
            </a:xfrm>
            <a:prstGeom prst="rect">
              <a:avLst/>
            </a:prstGeom>
            <a:noFill/>
            <a:ln>
              <a:noFill/>
            </a:ln>
          </p:spPr>
          <p:txBody>
            <a:bodyPr spcFirstLastPara="1" wrap="square" lIns="121900" tIns="121900" rIns="121900" bIns="121900" anchor="t" anchorCtr="0">
              <a:noAutofit/>
            </a:bodyPr>
            <a:lstStyle/>
            <a:p>
              <a:pPr algn="ctr">
                <a:buClr>
                  <a:schemeClr val="accent1"/>
                </a:buClr>
                <a:buSzPts val="2160"/>
              </a:pPr>
              <a:r>
                <a:rPr lang="en-US" sz="3200" b="1" dirty="0">
                  <a:solidFill>
                    <a:schemeClr val="dk1"/>
                  </a:solidFill>
                  <a:latin typeface="Open Sans"/>
                  <a:ea typeface="Open Sans"/>
                  <a:cs typeface="Open Sans"/>
                  <a:sym typeface="Open Sans"/>
                </a:rPr>
                <a:t>Manually analyze duplicate PRs</a:t>
              </a:r>
              <a:endParaRPr sz="3200" dirty="0">
                <a:solidFill>
                  <a:srgbClr val="3F3F3F"/>
                </a:solidFill>
                <a:latin typeface="PT Sans Narrow"/>
                <a:ea typeface="PT Sans Narrow"/>
                <a:cs typeface="PT Sans Narrow"/>
                <a:sym typeface="PT Sans Narrow"/>
              </a:endParaRPr>
            </a:p>
          </p:txBody>
        </p:sp>
      </p:grpSp>
      <p:grpSp>
        <p:nvGrpSpPr>
          <p:cNvPr id="209" name="Google Shape;209;p27"/>
          <p:cNvGrpSpPr/>
          <p:nvPr/>
        </p:nvGrpSpPr>
        <p:grpSpPr>
          <a:xfrm>
            <a:off x="8055069" y="5318869"/>
            <a:ext cx="3501143" cy="1245107"/>
            <a:chOff x="4783882" y="2082992"/>
            <a:chExt cx="4048500" cy="1318224"/>
          </a:xfrm>
        </p:grpSpPr>
        <p:sp>
          <p:nvSpPr>
            <p:cNvPr id="210" name="Google Shape;210;p27"/>
            <p:cNvSpPr/>
            <p:nvPr/>
          </p:nvSpPr>
          <p:spPr>
            <a:xfrm>
              <a:off x="4996402" y="2082992"/>
              <a:ext cx="3709500" cy="12645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3200">
                <a:solidFill>
                  <a:srgbClr val="000000"/>
                </a:solidFill>
                <a:latin typeface="Arial"/>
                <a:ea typeface="Arial"/>
                <a:cs typeface="Arial"/>
                <a:sym typeface="Arial"/>
              </a:endParaRPr>
            </a:p>
          </p:txBody>
        </p:sp>
        <p:sp>
          <p:nvSpPr>
            <p:cNvPr id="211" name="Google Shape;211;p27"/>
            <p:cNvSpPr txBox="1"/>
            <p:nvPr/>
          </p:nvSpPr>
          <p:spPr>
            <a:xfrm>
              <a:off x="4783882" y="2299015"/>
              <a:ext cx="4048500" cy="1102200"/>
            </a:xfrm>
            <a:prstGeom prst="rect">
              <a:avLst/>
            </a:prstGeom>
            <a:noFill/>
            <a:ln>
              <a:noFill/>
            </a:ln>
          </p:spPr>
          <p:txBody>
            <a:bodyPr spcFirstLastPara="1" wrap="square" lIns="121900" tIns="121900" rIns="121900" bIns="121900" anchor="ctr" anchorCtr="0">
              <a:noAutofit/>
            </a:bodyPr>
            <a:lstStyle/>
            <a:p>
              <a:pPr algn="ctr">
                <a:lnSpc>
                  <a:spcPct val="115000"/>
                </a:lnSpc>
                <a:spcAft>
                  <a:spcPts val="2133"/>
                </a:spcAft>
                <a:buClr>
                  <a:srgbClr val="000000"/>
                </a:buClr>
                <a:buSzPts val="2700"/>
              </a:pPr>
              <a:r>
                <a:rPr lang="en-US" sz="3200" b="1" dirty="0">
                  <a:solidFill>
                    <a:schemeClr val="dk1"/>
                  </a:solidFill>
                  <a:latin typeface="Open Sans"/>
                  <a:ea typeface="Open Sans"/>
                  <a:cs typeface="Open Sans"/>
                  <a:sym typeface="Open Sans"/>
                </a:rPr>
                <a:t>ML predicting redundancies</a:t>
              </a:r>
              <a:endParaRPr sz="3200" b="1" dirty="0">
                <a:solidFill>
                  <a:schemeClr val="dk1"/>
                </a:solidFill>
                <a:latin typeface="Open Sans"/>
                <a:ea typeface="Open Sans"/>
                <a:cs typeface="Open Sans"/>
                <a:sym typeface="Open Sans"/>
              </a:endParaRPr>
            </a:p>
          </p:txBody>
        </p:sp>
      </p:grpSp>
      <p:sp>
        <p:nvSpPr>
          <p:cNvPr id="212" name="Google Shape;212;p27"/>
          <p:cNvSpPr txBox="1">
            <a:spLocks noGrp="1"/>
          </p:cNvSpPr>
          <p:nvPr>
            <p:ph type="title"/>
          </p:nvPr>
        </p:nvSpPr>
        <p:spPr/>
        <p:txBody>
          <a:bodyPr/>
          <a:lstStyle/>
          <a:p>
            <a:r>
              <a:rPr lang="en-US" dirty="0"/>
              <a:t>Engineering Process</a:t>
            </a:r>
            <a:endParaRPr lang="en-US" dirty="0"/>
          </a:p>
        </p:txBody>
      </p:sp>
      <p:sp>
        <p:nvSpPr>
          <p:cNvPr id="3" name="Content Placeholder 2"/>
          <p:cNvSpPr>
            <a:spLocks noGrp="1"/>
          </p:cNvSpPr>
          <p:nvPr>
            <p:ph idx="1"/>
          </p:nvPr>
        </p:nvSpPr>
        <p:spPr/>
        <p:txBody>
          <a:bodyPr/>
          <a:lstStyle/>
          <a:p>
            <a:endParaRPr lang="en-US" dirty="0"/>
          </a:p>
        </p:txBody>
      </p:sp>
      <p:grpSp>
        <p:nvGrpSpPr>
          <p:cNvPr id="213" name="Google Shape;213;p27"/>
          <p:cNvGrpSpPr/>
          <p:nvPr/>
        </p:nvGrpSpPr>
        <p:grpSpPr>
          <a:xfrm>
            <a:off x="3009434" y="2975800"/>
            <a:ext cx="4051500" cy="1469600"/>
            <a:chOff x="3778083" y="2082984"/>
            <a:chExt cx="3464400" cy="1102200"/>
          </a:xfrm>
        </p:grpSpPr>
        <p:sp>
          <p:nvSpPr>
            <p:cNvPr id="214" name="Google Shape;214;p27"/>
            <p:cNvSpPr/>
            <p:nvPr/>
          </p:nvSpPr>
          <p:spPr>
            <a:xfrm>
              <a:off x="3904437" y="2082984"/>
              <a:ext cx="3176100" cy="8958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3200">
                <a:solidFill>
                  <a:srgbClr val="000000"/>
                </a:solidFill>
                <a:latin typeface="Arial"/>
                <a:ea typeface="Arial"/>
                <a:cs typeface="Arial"/>
                <a:sym typeface="Arial"/>
              </a:endParaRPr>
            </a:p>
          </p:txBody>
        </p:sp>
        <p:sp>
          <p:nvSpPr>
            <p:cNvPr id="215" name="Google Shape;215;p27"/>
            <p:cNvSpPr txBox="1"/>
            <p:nvPr/>
          </p:nvSpPr>
          <p:spPr>
            <a:xfrm>
              <a:off x="3778083" y="2082984"/>
              <a:ext cx="3464400" cy="1102200"/>
            </a:xfrm>
            <a:prstGeom prst="rect">
              <a:avLst/>
            </a:prstGeom>
            <a:noFill/>
            <a:ln>
              <a:noFill/>
            </a:ln>
          </p:spPr>
          <p:txBody>
            <a:bodyPr spcFirstLastPara="1" wrap="square" lIns="121900" tIns="121900" rIns="121900" bIns="121900" anchor="ctr" anchorCtr="0">
              <a:noAutofit/>
            </a:bodyPr>
            <a:lstStyle/>
            <a:p>
              <a:pPr algn="ctr">
                <a:lnSpc>
                  <a:spcPct val="115000"/>
                </a:lnSpc>
                <a:spcAft>
                  <a:spcPts val="2133"/>
                </a:spcAft>
                <a:buClr>
                  <a:srgbClr val="000000"/>
                </a:buClr>
                <a:buSzPts val="2700"/>
              </a:pPr>
              <a:r>
                <a:rPr lang="en-US" sz="3200" b="1">
                  <a:solidFill>
                    <a:schemeClr val="dk1"/>
                  </a:solidFill>
                  <a:latin typeface="Open Sans"/>
                  <a:ea typeface="Open Sans"/>
                  <a:cs typeface="Open Sans"/>
                  <a:sym typeface="Open Sans"/>
                </a:rPr>
                <a:t>Developing clues as indicators</a:t>
              </a:r>
              <a:endParaRPr sz="3200" b="1">
                <a:solidFill>
                  <a:schemeClr val="dk1"/>
                </a:solidFill>
                <a:latin typeface="Open Sans"/>
                <a:ea typeface="Open Sans"/>
                <a:cs typeface="Open Sans"/>
                <a:sym typeface="Open Sans"/>
              </a:endParaRPr>
            </a:p>
          </p:txBody>
        </p:sp>
      </p:grpSp>
      <p:grpSp>
        <p:nvGrpSpPr>
          <p:cNvPr id="216" name="Google Shape;216;p27"/>
          <p:cNvGrpSpPr/>
          <p:nvPr/>
        </p:nvGrpSpPr>
        <p:grpSpPr>
          <a:xfrm>
            <a:off x="5299738" y="4445394"/>
            <a:ext cx="4584252" cy="803833"/>
            <a:chOff x="3778128" y="2082988"/>
            <a:chExt cx="4123518" cy="602875"/>
          </a:xfrm>
        </p:grpSpPr>
        <p:sp>
          <p:nvSpPr>
            <p:cNvPr id="217" name="Google Shape;217;p27"/>
            <p:cNvSpPr/>
            <p:nvPr/>
          </p:nvSpPr>
          <p:spPr>
            <a:xfrm>
              <a:off x="3904446" y="2082988"/>
              <a:ext cx="3997200" cy="4611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3200">
                <a:solidFill>
                  <a:srgbClr val="000000"/>
                </a:solidFill>
                <a:latin typeface="Arial"/>
                <a:ea typeface="Arial"/>
                <a:cs typeface="Arial"/>
                <a:sym typeface="Arial"/>
              </a:endParaRPr>
            </a:p>
          </p:txBody>
        </p:sp>
        <p:sp>
          <p:nvSpPr>
            <p:cNvPr id="218" name="Google Shape;218;p27"/>
            <p:cNvSpPr txBox="1"/>
            <p:nvPr/>
          </p:nvSpPr>
          <p:spPr>
            <a:xfrm>
              <a:off x="3778128" y="2161463"/>
              <a:ext cx="4123500" cy="524400"/>
            </a:xfrm>
            <a:prstGeom prst="rect">
              <a:avLst/>
            </a:prstGeom>
            <a:noFill/>
            <a:ln>
              <a:noFill/>
            </a:ln>
          </p:spPr>
          <p:txBody>
            <a:bodyPr spcFirstLastPara="1" wrap="square" lIns="121900" tIns="121900" rIns="121900" bIns="121900" anchor="ctr" anchorCtr="0">
              <a:noAutofit/>
            </a:bodyPr>
            <a:lstStyle/>
            <a:p>
              <a:pPr algn="ctr">
                <a:lnSpc>
                  <a:spcPct val="115000"/>
                </a:lnSpc>
                <a:spcAft>
                  <a:spcPts val="2133"/>
                </a:spcAft>
                <a:buClr>
                  <a:srgbClr val="000000"/>
                </a:buClr>
                <a:buSzPts val="2700"/>
              </a:pPr>
              <a:r>
                <a:rPr lang="en-US" sz="3200" b="1">
                  <a:solidFill>
                    <a:schemeClr val="dk1"/>
                  </a:solidFill>
                  <a:latin typeface="Open Sans"/>
                  <a:ea typeface="Open Sans"/>
                  <a:cs typeface="Open Sans"/>
                  <a:sym typeface="Open Sans"/>
                </a:rPr>
                <a:t>Operationalization</a:t>
              </a:r>
              <a:endParaRPr sz="3200" b="1">
                <a:solidFill>
                  <a:schemeClr val="dk1"/>
                </a:solidFill>
                <a:latin typeface="Open Sans"/>
                <a:ea typeface="Open Sans"/>
                <a:cs typeface="Open Sans"/>
                <a:sym typeface="Open Sans"/>
              </a:endParaRPr>
            </a:p>
          </p:txBody>
        </p:sp>
      </p:grpSp>
      <p:sp>
        <p:nvSpPr>
          <p:cNvPr id="219" name="Google Shape;219;p27"/>
          <p:cNvSpPr/>
          <p:nvPr/>
        </p:nvSpPr>
        <p:spPr>
          <a:xfrm rot="10800000" flipH="1">
            <a:off x="2314233" y="2750467"/>
            <a:ext cx="773200" cy="699200"/>
          </a:xfrm>
          <a:prstGeom prst="bentArrow">
            <a:avLst>
              <a:gd name="adj1" fmla="val 25000"/>
              <a:gd name="adj2" fmla="val 25000"/>
              <a:gd name="adj3" fmla="val 25000"/>
              <a:gd name="adj4" fmla="val 43750"/>
            </a:avLst>
          </a:prstGeom>
          <a:solidFill>
            <a:srgbClr val="98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0" name="Google Shape;220;p27"/>
          <p:cNvSpPr/>
          <p:nvPr/>
        </p:nvSpPr>
        <p:spPr>
          <a:xfrm rot="10800000" flipH="1">
            <a:off x="4526533" y="4284700"/>
            <a:ext cx="773200" cy="699200"/>
          </a:xfrm>
          <a:prstGeom prst="bentArrow">
            <a:avLst>
              <a:gd name="adj1" fmla="val 25000"/>
              <a:gd name="adj2" fmla="val 25000"/>
              <a:gd name="adj3" fmla="val 25000"/>
              <a:gd name="adj4" fmla="val 43750"/>
            </a:avLst>
          </a:prstGeom>
          <a:solidFill>
            <a:srgbClr val="98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 name="Google Shape;221;p27"/>
          <p:cNvSpPr/>
          <p:nvPr/>
        </p:nvSpPr>
        <p:spPr>
          <a:xfrm rot="10800000" flipH="1">
            <a:off x="7281867" y="5166733"/>
            <a:ext cx="773200" cy="699200"/>
          </a:xfrm>
          <a:prstGeom prst="bentArrow">
            <a:avLst>
              <a:gd name="adj1" fmla="val 25000"/>
              <a:gd name="adj2" fmla="val 25000"/>
              <a:gd name="adj3" fmla="val 25000"/>
              <a:gd name="adj4" fmla="val 43750"/>
            </a:avLst>
          </a:prstGeom>
          <a:solidFill>
            <a:srgbClr val="98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 name="Google Shape;222;p27"/>
          <p:cNvSpPr/>
          <p:nvPr/>
        </p:nvSpPr>
        <p:spPr>
          <a:xfrm flipH="1">
            <a:off x="5388000" y="1949467"/>
            <a:ext cx="773200" cy="699200"/>
          </a:xfrm>
          <a:prstGeom prst="bentArrow">
            <a:avLst>
              <a:gd name="adj1" fmla="val 25000"/>
              <a:gd name="adj2" fmla="val 25000"/>
              <a:gd name="adj3" fmla="val 25000"/>
              <a:gd name="adj4" fmla="val 43750"/>
            </a:avLst>
          </a:prstGeom>
          <a:solidFill>
            <a:srgbClr val="98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1" name="Google Shape;209;p27"/>
          <p:cNvGrpSpPr/>
          <p:nvPr/>
        </p:nvGrpSpPr>
        <p:grpSpPr>
          <a:xfrm>
            <a:off x="7661034" y="1691321"/>
            <a:ext cx="3861071" cy="1579899"/>
            <a:chOff x="4783882" y="2082992"/>
            <a:chExt cx="4048500" cy="1318224"/>
          </a:xfrm>
        </p:grpSpPr>
        <p:sp>
          <p:nvSpPr>
            <p:cNvPr id="22" name="Google Shape;210;p27"/>
            <p:cNvSpPr/>
            <p:nvPr/>
          </p:nvSpPr>
          <p:spPr>
            <a:xfrm>
              <a:off x="4996402" y="2082992"/>
              <a:ext cx="3709500" cy="12645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3200">
                <a:solidFill>
                  <a:srgbClr val="000000"/>
                </a:solidFill>
                <a:latin typeface="Arial"/>
                <a:ea typeface="Arial"/>
                <a:cs typeface="Arial"/>
                <a:sym typeface="Arial"/>
              </a:endParaRPr>
            </a:p>
          </p:txBody>
        </p:sp>
        <p:sp>
          <p:nvSpPr>
            <p:cNvPr id="23" name="Google Shape;211;p27"/>
            <p:cNvSpPr txBox="1"/>
            <p:nvPr/>
          </p:nvSpPr>
          <p:spPr>
            <a:xfrm>
              <a:off x="4783882" y="2299015"/>
              <a:ext cx="4048500" cy="1102200"/>
            </a:xfrm>
            <a:prstGeom prst="rect">
              <a:avLst/>
            </a:prstGeom>
            <a:noFill/>
            <a:ln>
              <a:noFill/>
            </a:ln>
          </p:spPr>
          <p:txBody>
            <a:bodyPr spcFirstLastPara="1" wrap="square" lIns="121900" tIns="121900" rIns="121900" bIns="121900" anchor="ctr" anchorCtr="0">
              <a:noAutofit/>
            </a:bodyPr>
            <a:lstStyle/>
            <a:p>
              <a:pPr algn="ctr">
                <a:lnSpc>
                  <a:spcPct val="115000"/>
                </a:lnSpc>
                <a:spcAft>
                  <a:spcPts val="2133"/>
                </a:spcAft>
                <a:buClr>
                  <a:srgbClr val="000000"/>
                </a:buClr>
                <a:buSzPts val="2700"/>
              </a:pPr>
              <a:r>
                <a:rPr lang="en-US" sz="3200" b="1" dirty="0" smtClean="0">
                  <a:solidFill>
                    <a:schemeClr val="dk1"/>
                  </a:solidFill>
                  <a:latin typeface="Open Sans"/>
                  <a:ea typeface="Open Sans"/>
                  <a:cs typeface="Open Sans"/>
                  <a:sym typeface="Open Sans"/>
                </a:rPr>
                <a:t>Inspect mistakes and outliers</a:t>
              </a:r>
              <a:endParaRPr sz="3200" b="1" dirty="0">
                <a:solidFill>
                  <a:schemeClr val="dk1"/>
                </a:solidFill>
                <a:latin typeface="Open Sans"/>
                <a:ea typeface="Open Sans"/>
                <a:cs typeface="Open Sans"/>
                <a:sym typeface="Open Sans"/>
              </a:endParaRPr>
            </a:p>
          </p:txBody>
        </p:sp>
      </p:grpSp>
      <p:cxnSp>
        <p:nvCxnSpPr>
          <p:cNvPr id="5" name="Straight Arrow Connector 4"/>
          <p:cNvCxnSpPr/>
          <p:nvPr/>
        </p:nvCxnSpPr>
        <p:spPr>
          <a:xfrm flipH="1" flipV="1">
            <a:off x="10267950" y="3258919"/>
            <a:ext cx="38100" cy="18692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72031" y="2859318"/>
            <a:ext cx="589003" cy="240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2135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7"/>
          <p:cNvSpPr txBox="1"/>
          <p:nvPr/>
        </p:nvSpPr>
        <p:spPr>
          <a:xfrm>
            <a:off x="211873" y="117281"/>
            <a:ext cx="3161887" cy="1200329"/>
          </a:xfrm>
          <a:prstGeom prst="rect">
            <a:avLst/>
          </a:prstGeom>
          <a:noFill/>
        </p:spPr>
        <p:txBody>
          <a:bodyPr wrap="square" rtlCol="0">
            <a:spAutoFit/>
          </a:bodyPr>
          <a:lstStyle>
            <a:defPPr>
              <a:defRPr lang="en-US"/>
            </a:defPPr>
            <a:lvl1pPr algn="ctr" rtl="0" eaLnBrk="0" fontAlgn="base" hangingPunct="0">
              <a:spcBef>
                <a:spcPct val="50000"/>
              </a:spcBef>
              <a:spcAft>
                <a:spcPct val="0"/>
              </a:spcAft>
              <a:defRPr sz="800" kern="1200">
                <a:solidFill>
                  <a:srgbClr val="FFFFCC"/>
                </a:solidFill>
                <a:latin typeface="Arial" charset="0"/>
                <a:ea typeface="+mn-ea"/>
                <a:cs typeface="+mn-cs"/>
              </a:defRPr>
            </a:lvl1pPr>
            <a:lvl2pPr marL="457200" algn="ctr" rtl="0" eaLnBrk="0" fontAlgn="base" hangingPunct="0">
              <a:spcBef>
                <a:spcPct val="50000"/>
              </a:spcBef>
              <a:spcAft>
                <a:spcPct val="0"/>
              </a:spcAft>
              <a:defRPr sz="800" kern="1200">
                <a:solidFill>
                  <a:srgbClr val="FFFFCC"/>
                </a:solidFill>
                <a:latin typeface="Arial" charset="0"/>
                <a:ea typeface="+mn-ea"/>
                <a:cs typeface="+mn-cs"/>
              </a:defRPr>
            </a:lvl2pPr>
            <a:lvl3pPr marL="914400" algn="ctr" rtl="0" eaLnBrk="0" fontAlgn="base" hangingPunct="0">
              <a:spcBef>
                <a:spcPct val="50000"/>
              </a:spcBef>
              <a:spcAft>
                <a:spcPct val="0"/>
              </a:spcAft>
              <a:defRPr sz="800" kern="1200">
                <a:solidFill>
                  <a:srgbClr val="FFFFCC"/>
                </a:solidFill>
                <a:latin typeface="Arial" charset="0"/>
                <a:ea typeface="+mn-ea"/>
                <a:cs typeface="+mn-cs"/>
              </a:defRPr>
            </a:lvl3pPr>
            <a:lvl4pPr marL="1371600" algn="ctr" rtl="0" eaLnBrk="0" fontAlgn="base" hangingPunct="0">
              <a:spcBef>
                <a:spcPct val="50000"/>
              </a:spcBef>
              <a:spcAft>
                <a:spcPct val="0"/>
              </a:spcAft>
              <a:defRPr sz="800" kern="1200">
                <a:solidFill>
                  <a:srgbClr val="FFFFCC"/>
                </a:solidFill>
                <a:latin typeface="Arial" charset="0"/>
                <a:ea typeface="+mn-ea"/>
                <a:cs typeface="+mn-cs"/>
              </a:defRPr>
            </a:lvl4pPr>
            <a:lvl5pPr marL="1828800" algn="ctr" rtl="0" eaLnBrk="0" fontAlgn="base" hangingPunct="0">
              <a:spcBef>
                <a:spcPct val="50000"/>
              </a:spcBef>
              <a:spcAft>
                <a:spcPct val="0"/>
              </a:spcAft>
              <a:defRPr sz="800" kern="1200">
                <a:solidFill>
                  <a:srgbClr val="FFFFCC"/>
                </a:solidFill>
                <a:latin typeface="Arial" charset="0"/>
                <a:ea typeface="+mn-ea"/>
                <a:cs typeface="+mn-cs"/>
              </a:defRPr>
            </a:lvl5pPr>
            <a:lvl6pPr marL="2286000" algn="l" defTabSz="914400" rtl="0" eaLnBrk="1" latinLnBrk="0" hangingPunct="1">
              <a:defRPr sz="800" kern="1200">
                <a:solidFill>
                  <a:srgbClr val="FFFFCC"/>
                </a:solidFill>
                <a:latin typeface="Arial" charset="0"/>
                <a:ea typeface="+mn-ea"/>
                <a:cs typeface="+mn-cs"/>
              </a:defRPr>
            </a:lvl6pPr>
            <a:lvl7pPr marL="2743200" algn="l" defTabSz="914400" rtl="0" eaLnBrk="1" latinLnBrk="0" hangingPunct="1">
              <a:defRPr sz="800" kern="1200">
                <a:solidFill>
                  <a:srgbClr val="FFFFCC"/>
                </a:solidFill>
                <a:latin typeface="Arial" charset="0"/>
                <a:ea typeface="+mn-ea"/>
                <a:cs typeface="+mn-cs"/>
              </a:defRPr>
            </a:lvl7pPr>
            <a:lvl8pPr marL="3200400" algn="l" defTabSz="914400" rtl="0" eaLnBrk="1" latinLnBrk="0" hangingPunct="1">
              <a:defRPr sz="800" kern="1200">
                <a:solidFill>
                  <a:srgbClr val="FFFFCC"/>
                </a:solidFill>
                <a:latin typeface="Arial" charset="0"/>
                <a:ea typeface="+mn-ea"/>
                <a:cs typeface="+mn-cs"/>
              </a:defRPr>
            </a:lvl8pPr>
            <a:lvl9pPr marL="3657600" algn="l" defTabSz="914400" rtl="0" eaLnBrk="1" latinLnBrk="0" hangingPunct="1">
              <a:defRPr sz="800" kern="1200">
                <a:solidFill>
                  <a:srgbClr val="FFFFCC"/>
                </a:solidFill>
                <a:latin typeface="Arial" charset="0"/>
                <a:ea typeface="+mn-ea"/>
                <a:cs typeface="+mn-cs"/>
              </a:defRPr>
            </a:lvl9pPr>
          </a:lstStyle>
          <a:p>
            <a:r>
              <a:rPr lang="en-US" sz="3600" dirty="0" smtClean="0">
                <a:solidFill>
                  <a:schemeClr val="tx1"/>
                </a:solidFill>
                <a:latin typeface="+mn-lt"/>
              </a:rPr>
              <a:t>Methods and Qualities</a:t>
            </a:r>
            <a:endParaRPr lang="en-US" sz="3600" dirty="0">
              <a:solidFill>
                <a:schemeClr val="tx1"/>
              </a:solidFill>
              <a:latin typeface="+mn-lt"/>
            </a:endParaRPr>
          </a:p>
        </p:txBody>
      </p:sp>
      <p:grpSp>
        <p:nvGrpSpPr>
          <p:cNvPr id="26" name="Group 25"/>
          <p:cNvGrpSpPr/>
          <p:nvPr/>
        </p:nvGrpSpPr>
        <p:grpSpPr>
          <a:xfrm>
            <a:off x="3755752" y="139536"/>
            <a:ext cx="8164399" cy="1450048"/>
            <a:chOff x="2345276" y="2561766"/>
            <a:chExt cx="6951570" cy="1698068"/>
          </a:xfrm>
        </p:grpSpPr>
        <p:sp>
          <p:nvSpPr>
            <p:cNvPr id="27" name="Freeform 26"/>
            <p:cNvSpPr/>
            <p:nvPr/>
          </p:nvSpPr>
          <p:spPr>
            <a:xfrm>
              <a:off x="5442785" y="2561766"/>
              <a:ext cx="1005842" cy="321840"/>
            </a:xfrm>
            <a:custGeom>
              <a:avLst/>
              <a:gdLst>
                <a:gd name="connsiteX0" fmla="*/ 0 w 1005842"/>
                <a:gd name="connsiteY0" fmla="*/ 0 h 321840"/>
                <a:gd name="connsiteX1" fmla="*/ 1005842 w 1005842"/>
                <a:gd name="connsiteY1" fmla="*/ 0 h 321840"/>
                <a:gd name="connsiteX2" fmla="*/ 1005842 w 1005842"/>
                <a:gd name="connsiteY2" fmla="*/ 321840 h 321840"/>
                <a:gd name="connsiteX3" fmla="*/ 0 w 1005842"/>
                <a:gd name="connsiteY3" fmla="*/ 321840 h 321840"/>
                <a:gd name="connsiteX4" fmla="*/ 0 w 1005842"/>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2" h="321840">
                  <a:moveTo>
                    <a:pt x="0" y="0"/>
                  </a:moveTo>
                  <a:lnTo>
                    <a:pt x="1005842" y="0"/>
                  </a:lnTo>
                  <a:lnTo>
                    <a:pt x="1005842"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200" b="1" kern="1200" dirty="0" smtClean="0"/>
                <a:t>Methods</a:t>
              </a:r>
              <a:endParaRPr lang="en-US" sz="1200" b="1" kern="1200" dirty="0"/>
            </a:p>
          </p:txBody>
        </p:sp>
        <p:sp>
          <p:nvSpPr>
            <p:cNvPr id="28" name="Freeform 27"/>
            <p:cNvSpPr/>
            <p:nvPr/>
          </p:nvSpPr>
          <p:spPr>
            <a:xfrm>
              <a:off x="5442785" y="3480979"/>
              <a:ext cx="643681" cy="321840"/>
            </a:xfrm>
            <a:custGeom>
              <a:avLst/>
              <a:gdLst>
                <a:gd name="connsiteX0" fmla="*/ 0 w 643681"/>
                <a:gd name="connsiteY0" fmla="*/ 0 h 321840"/>
                <a:gd name="connsiteX1" fmla="*/ 643681 w 643681"/>
                <a:gd name="connsiteY1" fmla="*/ 0 h 321840"/>
                <a:gd name="connsiteX2" fmla="*/ 643681 w 643681"/>
                <a:gd name="connsiteY2" fmla="*/ 321840 h 321840"/>
                <a:gd name="connsiteX3" fmla="*/ 0 w 643681"/>
                <a:gd name="connsiteY3" fmla="*/ 321840 h 321840"/>
                <a:gd name="connsiteX4" fmla="*/ 0 w 643681"/>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1" h="321840">
                  <a:moveTo>
                    <a:pt x="0" y="0"/>
                  </a:moveTo>
                  <a:lnTo>
                    <a:pt x="643681" y="0"/>
                  </a:lnTo>
                  <a:lnTo>
                    <a:pt x="643681"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1000" kern="1200" dirty="0"/>
                <a:t>Inspection</a:t>
              </a:r>
            </a:p>
          </p:txBody>
        </p:sp>
        <p:sp>
          <p:nvSpPr>
            <p:cNvPr id="29" name="Freeform 28"/>
            <p:cNvSpPr/>
            <p:nvPr/>
          </p:nvSpPr>
          <p:spPr>
            <a:xfrm>
              <a:off x="6213814" y="3480979"/>
              <a:ext cx="643681" cy="321840"/>
            </a:xfrm>
            <a:custGeom>
              <a:avLst/>
              <a:gdLst>
                <a:gd name="connsiteX0" fmla="*/ 0 w 643681"/>
                <a:gd name="connsiteY0" fmla="*/ 0 h 321840"/>
                <a:gd name="connsiteX1" fmla="*/ 643681 w 643681"/>
                <a:gd name="connsiteY1" fmla="*/ 0 h 321840"/>
                <a:gd name="connsiteX2" fmla="*/ 643681 w 643681"/>
                <a:gd name="connsiteY2" fmla="*/ 321840 h 321840"/>
                <a:gd name="connsiteX3" fmla="*/ 0 w 643681"/>
                <a:gd name="connsiteY3" fmla="*/ 321840 h 321840"/>
                <a:gd name="connsiteX4" fmla="*/ 0 w 643681"/>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1" h="321840">
                  <a:moveTo>
                    <a:pt x="0" y="0"/>
                  </a:moveTo>
                  <a:lnTo>
                    <a:pt x="643681" y="0"/>
                  </a:lnTo>
                  <a:lnTo>
                    <a:pt x="643681"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1000" kern="1200" dirty="0" smtClean="0"/>
                <a:t>Data-Flow Analysis</a:t>
              </a:r>
              <a:endParaRPr lang="en-US" sz="1000" kern="1200" dirty="0"/>
            </a:p>
          </p:txBody>
        </p:sp>
        <p:sp>
          <p:nvSpPr>
            <p:cNvPr id="30" name="Freeform 29"/>
            <p:cNvSpPr/>
            <p:nvPr/>
          </p:nvSpPr>
          <p:spPr>
            <a:xfrm>
              <a:off x="6984843" y="3480979"/>
              <a:ext cx="643681" cy="321840"/>
            </a:xfrm>
            <a:custGeom>
              <a:avLst/>
              <a:gdLst>
                <a:gd name="connsiteX0" fmla="*/ 0 w 643681"/>
                <a:gd name="connsiteY0" fmla="*/ 0 h 321840"/>
                <a:gd name="connsiteX1" fmla="*/ 643681 w 643681"/>
                <a:gd name="connsiteY1" fmla="*/ 0 h 321840"/>
                <a:gd name="connsiteX2" fmla="*/ 643681 w 643681"/>
                <a:gd name="connsiteY2" fmla="*/ 321840 h 321840"/>
                <a:gd name="connsiteX3" fmla="*/ 0 w 643681"/>
                <a:gd name="connsiteY3" fmla="*/ 321840 h 321840"/>
                <a:gd name="connsiteX4" fmla="*/ 0 w 643681"/>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1" h="321840">
                  <a:moveTo>
                    <a:pt x="0" y="0"/>
                  </a:moveTo>
                  <a:lnTo>
                    <a:pt x="643681" y="0"/>
                  </a:lnTo>
                  <a:lnTo>
                    <a:pt x="643681"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1000" kern="1200" dirty="0"/>
                <a:t>Model checking</a:t>
              </a:r>
            </a:p>
          </p:txBody>
        </p:sp>
        <p:sp>
          <p:nvSpPr>
            <p:cNvPr id="31" name="Freeform 30"/>
            <p:cNvSpPr/>
            <p:nvPr/>
          </p:nvSpPr>
          <p:spPr>
            <a:xfrm>
              <a:off x="3129698" y="3480979"/>
              <a:ext cx="643681" cy="321840"/>
            </a:xfrm>
            <a:custGeom>
              <a:avLst/>
              <a:gdLst>
                <a:gd name="connsiteX0" fmla="*/ 0 w 643681"/>
                <a:gd name="connsiteY0" fmla="*/ 0 h 321840"/>
                <a:gd name="connsiteX1" fmla="*/ 643681 w 643681"/>
                <a:gd name="connsiteY1" fmla="*/ 0 h 321840"/>
                <a:gd name="connsiteX2" fmla="*/ 643681 w 643681"/>
                <a:gd name="connsiteY2" fmla="*/ 321840 h 321840"/>
                <a:gd name="connsiteX3" fmla="*/ 0 w 643681"/>
                <a:gd name="connsiteY3" fmla="*/ 321840 h 321840"/>
                <a:gd name="connsiteX4" fmla="*/ 0 w 643681"/>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1" h="321840">
                  <a:moveTo>
                    <a:pt x="0" y="0"/>
                  </a:moveTo>
                  <a:lnTo>
                    <a:pt x="643681" y="0"/>
                  </a:lnTo>
                  <a:lnTo>
                    <a:pt x="643681"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1000" kern="1200" dirty="0" smtClean="0"/>
                <a:t>Unit Testing</a:t>
              </a:r>
              <a:endParaRPr lang="en-US" sz="1000" kern="1200" dirty="0"/>
            </a:p>
          </p:txBody>
        </p:sp>
        <p:sp>
          <p:nvSpPr>
            <p:cNvPr id="32" name="Freeform 31"/>
            <p:cNvSpPr/>
            <p:nvPr/>
          </p:nvSpPr>
          <p:spPr>
            <a:xfrm>
              <a:off x="2345276" y="3937994"/>
              <a:ext cx="643681" cy="321840"/>
            </a:xfrm>
            <a:custGeom>
              <a:avLst/>
              <a:gdLst>
                <a:gd name="connsiteX0" fmla="*/ 0 w 643681"/>
                <a:gd name="connsiteY0" fmla="*/ 0 h 321840"/>
                <a:gd name="connsiteX1" fmla="*/ 643681 w 643681"/>
                <a:gd name="connsiteY1" fmla="*/ 0 h 321840"/>
                <a:gd name="connsiteX2" fmla="*/ 643681 w 643681"/>
                <a:gd name="connsiteY2" fmla="*/ 321840 h 321840"/>
                <a:gd name="connsiteX3" fmla="*/ 0 w 643681"/>
                <a:gd name="connsiteY3" fmla="*/ 321840 h 321840"/>
                <a:gd name="connsiteX4" fmla="*/ 0 w 643681"/>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1" h="321840">
                  <a:moveTo>
                    <a:pt x="0" y="0"/>
                  </a:moveTo>
                  <a:lnTo>
                    <a:pt x="643681" y="0"/>
                  </a:lnTo>
                  <a:lnTo>
                    <a:pt x="643681"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1000" kern="1200" dirty="0"/>
                <a:t>Black Box</a:t>
              </a:r>
            </a:p>
          </p:txBody>
        </p:sp>
        <p:sp>
          <p:nvSpPr>
            <p:cNvPr id="33" name="Freeform 32"/>
            <p:cNvSpPr/>
            <p:nvPr/>
          </p:nvSpPr>
          <p:spPr>
            <a:xfrm>
              <a:off x="3124131" y="3937994"/>
              <a:ext cx="643681" cy="321840"/>
            </a:xfrm>
            <a:custGeom>
              <a:avLst/>
              <a:gdLst>
                <a:gd name="connsiteX0" fmla="*/ 0 w 643681"/>
                <a:gd name="connsiteY0" fmla="*/ 0 h 321840"/>
                <a:gd name="connsiteX1" fmla="*/ 643681 w 643681"/>
                <a:gd name="connsiteY1" fmla="*/ 0 h 321840"/>
                <a:gd name="connsiteX2" fmla="*/ 643681 w 643681"/>
                <a:gd name="connsiteY2" fmla="*/ 321840 h 321840"/>
                <a:gd name="connsiteX3" fmla="*/ 0 w 643681"/>
                <a:gd name="connsiteY3" fmla="*/ 321840 h 321840"/>
                <a:gd name="connsiteX4" fmla="*/ 0 w 643681"/>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1" h="321840">
                  <a:moveTo>
                    <a:pt x="0" y="0"/>
                  </a:moveTo>
                  <a:lnTo>
                    <a:pt x="643681" y="0"/>
                  </a:lnTo>
                  <a:lnTo>
                    <a:pt x="643681"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1000" kern="1200" dirty="0"/>
                <a:t>White box</a:t>
              </a:r>
            </a:p>
          </p:txBody>
        </p:sp>
        <p:sp>
          <p:nvSpPr>
            <p:cNvPr id="34" name="Freeform 33"/>
            <p:cNvSpPr/>
            <p:nvPr/>
          </p:nvSpPr>
          <p:spPr>
            <a:xfrm>
              <a:off x="3902986" y="3937994"/>
              <a:ext cx="643681" cy="321840"/>
            </a:xfrm>
            <a:custGeom>
              <a:avLst/>
              <a:gdLst>
                <a:gd name="connsiteX0" fmla="*/ 0 w 643681"/>
                <a:gd name="connsiteY0" fmla="*/ 0 h 321840"/>
                <a:gd name="connsiteX1" fmla="*/ 643681 w 643681"/>
                <a:gd name="connsiteY1" fmla="*/ 0 h 321840"/>
                <a:gd name="connsiteX2" fmla="*/ 643681 w 643681"/>
                <a:gd name="connsiteY2" fmla="*/ 321840 h 321840"/>
                <a:gd name="connsiteX3" fmla="*/ 0 w 643681"/>
                <a:gd name="connsiteY3" fmla="*/ 321840 h 321840"/>
                <a:gd name="connsiteX4" fmla="*/ 0 w 643681"/>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1" h="321840">
                  <a:moveTo>
                    <a:pt x="0" y="0"/>
                  </a:moveTo>
                  <a:lnTo>
                    <a:pt x="643681" y="0"/>
                  </a:lnTo>
                  <a:lnTo>
                    <a:pt x="643681"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1000" kern="1200" dirty="0"/>
                <a:t>Random</a:t>
              </a:r>
            </a:p>
          </p:txBody>
        </p:sp>
        <p:sp>
          <p:nvSpPr>
            <p:cNvPr id="35" name="Freeform 34"/>
            <p:cNvSpPr/>
            <p:nvPr/>
          </p:nvSpPr>
          <p:spPr>
            <a:xfrm>
              <a:off x="4671756" y="3480979"/>
              <a:ext cx="643681" cy="321840"/>
            </a:xfrm>
            <a:custGeom>
              <a:avLst/>
              <a:gdLst>
                <a:gd name="connsiteX0" fmla="*/ 0 w 643681"/>
                <a:gd name="connsiteY0" fmla="*/ 0 h 321840"/>
                <a:gd name="connsiteX1" fmla="*/ 643681 w 643681"/>
                <a:gd name="connsiteY1" fmla="*/ 0 h 321840"/>
                <a:gd name="connsiteX2" fmla="*/ 643681 w 643681"/>
                <a:gd name="connsiteY2" fmla="*/ 321840 h 321840"/>
                <a:gd name="connsiteX3" fmla="*/ 0 w 643681"/>
                <a:gd name="connsiteY3" fmla="*/ 321840 h 321840"/>
                <a:gd name="connsiteX4" fmla="*/ 0 w 643681"/>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1" h="321840">
                  <a:moveTo>
                    <a:pt x="0" y="0"/>
                  </a:moveTo>
                  <a:lnTo>
                    <a:pt x="643681" y="0"/>
                  </a:lnTo>
                  <a:lnTo>
                    <a:pt x="643681"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1000" kern="1200" dirty="0" err="1" smtClean="0"/>
                <a:t>Instrumen-tation</a:t>
              </a:r>
              <a:endParaRPr lang="en-US" sz="1000" kern="1200" dirty="0"/>
            </a:p>
          </p:txBody>
        </p:sp>
        <p:sp>
          <p:nvSpPr>
            <p:cNvPr id="36" name="Freeform 35"/>
            <p:cNvSpPr/>
            <p:nvPr/>
          </p:nvSpPr>
          <p:spPr>
            <a:xfrm>
              <a:off x="3396660" y="3028046"/>
              <a:ext cx="1005842" cy="321840"/>
            </a:xfrm>
            <a:custGeom>
              <a:avLst/>
              <a:gdLst>
                <a:gd name="connsiteX0" fmla="*/ 0 w 1005842"/>
                <a:gd name="connsiteY0" fmla="*/ 0 h 321840"/>
                <a:gd name="connsiteX1" fmla="*/ 1005842 w 1005842"/>
                <a:gd name="connsiteY1" fmla="*/ 0 h 321840"/>
                <a:gd name="connsiteX2" fmla="*/ 1005842 w 1005842"/>
                <a:gd name="connsiteY2" fmla="*/ 321840 h 321840"/>
                <a:gd name="connsiteX3" fmla="*/ 0 w 1005842"/>
                <a:gd name="connsiteY3" fmla="*/ 321840 h 321840"/>
                <a:gd name="connsiteX4" fmla="*/ 0 w 1005842"/>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2" h="321840">
                  <a:moveTo>
                    <a:pt x="0" y="0"/>
                  </a:moveTo>
                  <a:lnTo>
                    <a:pt x="1005842" y="0"/>
                  </a:lnTo>
                  <a:lnTo>
                    <a:pt x="1005842"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200" b="1" kern="1200" dirty="0" smtClean="0"/>
                <a:t>Dynamic Analysis</a:t>
              </a:r>
              <a:endParaRPr lang="en-US" sz="1200" b="1" kern="1200" dirty="0"/>
            </a:p>
          </p:txBody>
        </p:sp>
        <p:sp>
          <p:nvSpPr>
            <p:cNvPr id="37" name="Freeform 36"/>
            <p:cNvSpPr/>
            <p:nvPr/>
          </p:nvSpPr>
          <p:spPr>
            <a:xfrm>
              <a:off x="5779132" y="3026029"/>
              <a:ext cx="1005842" cy="321840"/>
            </a:xfrm>
            <a:custGeom>
              <a:avLst/>
              <a:gdLst>
                <a:gd name="connsiteX0" fmla="*/ 0 w 1005842"/>
                <a:gd name="connsiteY0" fmla="*/ 0 h 321840"/>
                <a:gd name="connsiteX1" fmla="*/ 1005842 w 1005842"/>
                <a:gd name="connsiteY1" fmla="*/ 0 h 321840"/>
                <a:gd name="connsiteX2" fmla="*/ 1005842 w 1005842"/>
                <a:gd name="connsiteY2" fmla="*/ 321840 h 321840"/>
                <a:gd name="connsiteX3" fmla="*/ 0 w 1005842"/>
                <a:gd name="connsiteY3" fmla="*/ 321840 h 321840"/>
                <a:gd name="connsiteX4" fmla="*/ 0 w 1005842"/>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2" h="321840">
                  <a:moveTo>
                    <a:pt x="0" y="0"/>
                  </a:moveTo>
                  <a:lnTo>
                    <a:pt x="1005842" y="0"/>
                  </a:lnTo>
                  <a:lnTo>
                    <a:pt x="1005842"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200" b="1" kern="1200" dirty="0" smtClean="0"/>
                <a:t>Static </a:t>
              </a:r>
              <a:br>
                <a:rPr lang="en-US" sz="1200" b="1" kern="1200" dirty="0" smtClean="0"/>
              </a:br>
              <a:r>
                <a:rPr lang="en-US" sz="1200" b="1" kern="1200" dirty="0" smtClean="0"/>
                <a:t>Analysis</a:t>
              </a:r>
              <a:endParaRPr lang="en-US" sz="1200" b="1" kern="1200" dirty="0"/>
            </a:p>
          </p:txBody>
        </p:sp>
        <p:sp>
          <p:nvSpPr>
            <p:cNvPr id="38" name="Freeform 37"/>
            <p:cNvSpPr/>
            <p:nvPr/>
          </p:nvSpPr>
          <p:spPr>
            <a:xfrm>
              <a:off x="8291004" y="3028619"/>
              <a:ext cx="1005842" cy="321840"/>
            </a:xfrm>
            <a:custGeom>
              <a:avLst/>
              <a:gdLst>
                <a:gd name="connsiteX0" fmla="*/ 0 w 1005842"/>
                <a:gd name="connsiteY0" fmla="*/ 0 h 321840"/>
                <a:gd name="connsiteX1" fmla="*/ 1005842 w 1005842"/>
                <a:gd name="connsiteY1" fmla="*/ 0 h 321840"/>
                <a:gd name="connsiteX2" fmla="*/ 1005842 w 1005842"/>
                <a:gd name="connsiteY2" fmla="*/ 321840 h 321840"/>
                <a:gd name="connsiteX3" fmla="*/ 0 w 1005842"/>
                <a:gd name="connsiteY3" fmla="*/ 321840 h 321840"/>
                <a:gd name="connsiteX4" fmla="*/ 0 w 1005842"/>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2" h="321840">
                  <a:moveTo>
                    <a:pt x="0" y="0"/>
                  </a:moveTo>
                  <a:lnTo>
                    <a:pt x="1005842" y="0"/>
                  </a:lnTo>
                  <a:lnTo>
                    <a:pt x="1005842"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200" b="1" kern="1200" dirty="0" smtClean="0"/>
                <a:t>Metrics</a:t>
              </a:r>
              <a:endParaRPr lang="en-US" sz="1200" b="1" kern="1200" dirty="0"/>
            </a:p>
          </p:txBody>
        </p:sp>
        <p:sp>
          <p:nvSpPr>
            <p:cNvPr id="39" name="Freeform 38"/>
            <p:cNvSpPr/>
            <p:nvPr/>
          </p:nvSpPr>
          <p:spPr>
            <a:xfrm>
              <a:off x="7755871" y="3480979"/>
              <a:ext cx="643681" cy="321840"/>
            </a:xfrm>
            <a:custGeom>
              <a:avLst/>
              <a:gdLst>
                <a:gd name="connsiteX0" fmla="*/ 0 w 643681"/>
                <a:gd name="connsiteY0" fmla="*/ 0 h 321840"/>
                <a:gd name="connsiteX1" fmla="*/ 643681 w 643681"/>
                <a:gd name="connsiteY1" fmla="*/ 0 h 321840"/>
                <a:gd name="connsiteX2" fmla="*/ 643681 w 643681"/>
                <a:gd name="connsiteY2" fmla="*/ 321840 h 321840"/>
                <a:gd name="connsiteX3" fmla="*/ 0 w 643681"/>
                <a:gd name="connsiteY3" fmla="*/ 321840 h 321840"/>
                <a:gd name="connsiteX4" fmla="*/ 0 w 643681"/>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1" h="321840">
                  <a:moveTo>
                    <a:pt x="0" y="0"/>
                  </a:moveTo>
                  <a:lnTo>
                    <a:pt x="643681" y="0"/>
                  </a:lnTo>
                  <a:lnTo>
                    <a:pt x="643681"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1000" kern="1200" dirty="0" smtClean="0"/>
                <a:t>Formal Verification</a:t>
              </a:r>
              <a:endParaRPr lang="en-US" sz="1000" kern="1200" dirty="0"/>
            </a:p>
          </p:txBody>
        </p:sp>
        <p:sp>
          <p:nvSpPr>
            <p:cNvPr id="40" name="Freeform 39"/>
            <p:cNvSpPr/>
            <p:nvPr/>
          </p:nvSpPr>
          <p:spPr>
            <a:xfrm>
              <a:off x="2358669" y="3480979"/>
              <a:ext cx="643681" cy="321840"/>
            </a:xfrm>
            <a:custGeom>
              <a:avLst/>
              <a:gdLst>
                <a:gd name="connsiteX0" fmla="*/ 0 w 643681"/>
                <a:gd name="connsiteY0" fmla="*/ 0 h 321840"/>
                <a:gd name="connsiteX1" fmla="*/ 643681 w 643681"/>
                <a:gd name="connsiteY1" fmla="*/ 0 h 321840"/>
                <a:gd name="connsiteX2" fmla="*/ 643681 w 643681"/>
                <a:gd name="connsiteY2" fmla="*/ 321840 h 321840"/>
                <a:gd name="connsiteX3" fmla="*/ 0 w 643681"/>
                <a:gd name="connsiteY3" fmla="*/ 321840 h 321840"/>
                <a:gd name="connsiteX4" fmla="*/ 0 w 643681"/>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1" h="321840">
                  <a:moveTo>
                    <a:pt x="0" y="0"/>
                  </a:moveTo>
                  <a:lnTo>
                    <a:pt x="643681" y="0"/>
                  </a:lnTo>
                  <a:lnTo>
                    <a:pt x="643681"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1000" kern="1200" dirty="0" smtClean="0"/>
                <a:t>Manual Testing</a:t>
              </a:r>
              <a:endParaRPr lang="en-US" sz="1000" kern="1200" dirty="0"/>
            </a:p>
          </p:txBody>
        </p:sp>
        <p:sp>
          <p:nvSpPr>
            <p:cNvPr id="41" name="Freeform 40"/>
            <p:cNvSpPr/>
            <p:nvPr/>
          </p:nvSpPr>
          <p:spPr>
            <a:xfrm>
              <a:off x="3900727" y="3480979"/>
              <a:ext cx="643681" cy="321840"/>
            </a:xfrm>
            <a:custGeom>
              <a:avLst/>
              <a:gdLst>
                <a:gd name="connsiteX0" fmla="*/ 0 w 643681"/>
                <a:gd name="connsiteY0" fmla="*/ 0 h 321840"/>
                <a:gd name="connsiteX1" fmla="*/ 643681 w 643681"/>
                <a:gd name="connsiteY1" fmla="*/ 0 h 321840"/>
                <a:gd name="connsiteX2" fmla="*/ 643681 w 643681"/>
                <a:gd name="connsiteY2" fmla="*/ 321840 h 321840"/>
                <a:gd name="connsiteX3" fmla="*/ 0 w 643681"/>
                <a:gd name="connsiteY3" fmla="*/ 321840 h 321840"/>
                <a:gd name="connsiteX4" fmla="*/ 0 w 643681"/>
                <a:gd name="connsiteY4" fmla="*/ 0 h 32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1" h="321840">
                  <a:moveTo>
                    <a:pt x="0" y="0"/>
                  </a:moveTo>
                  <a:lnTo>
                    <a:pt x="643681" y="0"/>
                  </a:lnTo>
                  <a:lnTo>
                    <a:pt x="643681" y="321840"/>
                  </a:lnTo>
                  <a:lnTo>
                    <a:pt x="0" y="321840"/>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1000" kern="1200" dirty="0" smtClean="0"/>
                <a:t>System Testing</a:t>
              </a:r>
              <a:endParaRPr lang="en-US" sz="1000" kern="1200" dirty="0"/>
            </a:p>
          </p:txBody>
        </p:sp>
        <p:grpSp>
          <p:nvGrpSpPr>
            <p:cNvPr id="42" name="Group 41"/>
            <p:cNvGrpSpPr/>
            <p:nvPr/>
          </p:nvGrpSpPr>
          <p:grpSpPr>
            <a:xfrm>
              <a:off x="2652951" y="3371979"/>
              <a:ext cx="2330877" cy="85725"/>
              <a:chOff x="3657967" y="1147762"/>
              <a:chExt cx="2330877" cy="85725"/>
            </a:xfrm>
          </p:grpSpPr>
          <p:cxnSp>
            <p:nvCxnSpPr>
              <p:cNvPr id="61" name="Straight Connector 60"/>
              <p:cNvCxnSpPr/>
              <p:nvPr/>
            </p:nvCxnSpPr>
            <p:spPr>
              <a:xfrm>
                <a:off x="3659981" y="1183481"/>
                <a:ext cx="2328863" cy="9525"/>
              </a:xfrm>
              <a:prstGeom prst="line">
                <a:avLst/>
              </a:prstGeom>
            </p:spPr>
            <p:style>
              <a:lnRef idx="2">
                <a:schemeClr val="accent2"/>
              </a:lnRef>
              <a:fillRef idx="0">
                <a:schemeClr val="accent2"/>
              </a:fillRef>
              <a:effectRef idx="1">
                <a:schemeClr val="accent2"/>
              </a:effectRef>
              <a:fontRef idx="minor">
                <a:schemeClr val="tx1"/>
              </a:fontRef>
            </p:style>
          </p:cxnSp>
          <p:cxnSp>
            <p:nvCxnSpPr>
              <p:cNvPr id="62" name="Straight Connector 61"/>
              <p:cNvCxnSpPr/>
              <p:nvPr/>
            </p:nvCxnSpPr>
            <p:spPr>
              <a:xfrm flipV="1">
                <a:off x="4905743" y="1147762"/>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63" name="Straight Connector 62"/>
              <p:cNvCxnSpPr/>
              <p:nvPr/>
            </p:nvCxnSpPr>
            <p:spPr>
              <a:xfrm flipV="1">
                <a:off x="3657967" y="1183481"/>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64" name="Straight Connector 63"/>
              <p:cNvCxnSpPr/>
              <p:nvPr/>
            </p:nvCxnSpPr>
            <p:spPr>
              <a:xfrm flipV="1">
                <a:off x="4453305" y="1183481"/>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65" name="Straight Connector 64"/>
              <p:cNvCxnSpPr/>
              <p:nvPr/>
            </p:nvCxnSpPr>
            <p:spPr>
              <a:xfrm flipV="1">
                <a:off x="5215305" y="1193006"/>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66" name="Straight Connector 65"/>
              <p:cNvCxnSpPr/>
              <p:nvPr/>
            </p:nvCxnSpPr>
            <p:spPr>
              <a:xfrm flipV="1">
                <a:off x="5988844" y="1193006"/>
                <a:ext cx="0" cy="40481"/>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43" name="Group 42"/>
            <p:cNvGrpSpPr/>
            <p:nvPr/>
          </p:nvGrpSpPr>
          <p:grpSpPr>
            <a:xfrm>
              <a:off x="2674015" y="3828691"/>
              <a:ext cx="1572736" cy="85724"/>
              <a:chOff x="3679031" y="1604474"/>
              <a:chExt cx="1572736" cy="85724"/>
            </a:xfrm>
          </p:grpSpPr>
          <p:cxnSp>
            <p:nvCxnSpPr>
              <p:cNvPr id="57" name="Straight Connector 56"/>
              <p:cNvCxnSpPr/>
              <p:nvPr/>
            </p:nvCxnSpPr>
            <p:spPr>
              <a:xfrm>
                <a:off x="3679031" y="1642116"/>
                <a:ext cx="15692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Straight Connector 57"/>
              <p:cNvCxnSpPr/>
              <p:nvPr/>
            </p:nvCxnSpPr>
            <p:spPr>
              <a:xfrm flipV="1">
                <a:off x="4453305" y="1604474"/>
                <a:ext cx="1111" cy="85724"/>
              </a:xfrm>
              <a:prstGeom prst="line">
                <a:avLst/>
              </a:prstGeom>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flipV="1">
                <a:off x="3679031" y="1649717"/>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Straight Connector 59"/>
              <p:cNvCxnSpPr/>
              <p:nvPr/>
            </p:nvCxnSpPr>
            <p:spPr>
              <a:xfrm flipV="1">
                <a:off x="5251767" y="1649717"/>
                <a:ext cx="0" cy="40481"/>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44" name="Group 43"/>
            <p:cNvGrpSpPr/>
            <p:nvPr/>
          </p:nvGrpSpPr>
          <p:grpSpPr>
            <a:xfrm>
              <a:off x="5746229" y="3376650"/>
              <a:ext cx="2330877" cy="85725"/>
              <a:chOff x="6751245" y="1152433"/>
              <a:chExt cx="2330877" cy="85725"/>
            </a:xfrm>
          </p:grpSpPr>
          <p:cxnSp>
            <p:nvCxnSpPr>
              <p:cNvPr id="51" name="Straight Connector 50"/>
              <p:cNvCxnSpPr/>
              <p:nvPr/>
            </p:nvCxnSpPr>
            <p:spPr>
              <a:xfrm>
                <a:off x="6753259" y="1188152"/>
                <a:ext cx="2328863" cy="9525"/>
              </a:xfrm>
              <a:prstGeom prst="line">
                <a:avLst/>
              </a:prstGeom>
            </p:spPr>
            <p:style>
              <a:lnRef idx="2">
                <a:schemeClr val="accent2"/>
              </a:lnRef>
              <a:fillRef idx="0">
                <a:schemeClr val="accent2"/>
              </a:fillRef>
              <a:effectRef idx="1">
                <a:schemeClr val="accent2"/>
              </a:effectRef>
              <a:fontRef idx="minor">
                <a:schemeClr val="tx1"/>
              </a:fontRef>
            </p:style>
          </p:cxnSp>
          <p:cxnSp>
            <p:nvCxnSpPr>
              <p:cNvPr id="52" name="Straight Connector 51"/>
              <p:cNvCxnSpPr/>
              <p:nvPr/>
            </p:nvCxnSpPr>
            <p:spPr>
              <a:xfrm flipV="1">
                <a:off x="7275112" y="1152433"/>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53" name="Straight Connector 52"/>
              <p:cNvCxnSpPr/>
              <p:nvPr/>
            </p:nvCxnSpPr>
            <p:spPr>
              <a:xfrm flipV="1">
                <a:off x="6751245" y="1188152"/>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54" name="Straight Connector 53"/>
              <p:cNvCxnSpPr/>
              <p:nvPr/>
            </p:nvCxnSpPr>
            <p:spPr>
              <a:xfrm flipV="1">
                <a:off x="7546583" y="1188152"/>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55" name="Straight Connector 54"/>
              <p:cNvCxnSpPr/>
              <p:nvPr/>
            </p:nvCxnSpPr>
            <p:spPr>
              <a:xfrm flipV="1">
                <a:off x="8308583" y="1197677"/>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56" name="Straight Connector 55"/>
              <p:cNvCxnSpPr/>
              <p:nvPr/>
            </p:nvCxnSpPr>
            <p:spPr>
              <a:xfrm flipV="1">
                <a:off x="9082122" y="1197677"/>
                <a:ext cx="0" cy="40481"/>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45" name="Group 44"/>
            <p:cNvGrpSpPr/>
            <p:nvPr/>
          </p:nvGrpSpPr>
          <p:grpSpPr>
            <a:xfrm>
              <a:off x="3898713" y="2926681"/>
              <a:ext cx="4879658" cy="85725"/>
              <a:chOff x="4903729" y="702464"/>
              <a:chExt cx="4879658" cy="85725"/>
            </a:xfrm>
          </p:grpSpPr>
          <p:cxnSp>
            <p:nvCxnSpPr>
              <p:cNvPr id="46" name="Straight Connector 45"/>
              <p:cNvCxnSpPr/>
              <p:nvPr/>
            </p:nvCxnSpPr>
            <p:spPr>
              <a:xfrm>
                <a:off x="4905743" y="738183"/>
                <a:ext cx="48776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flipV="1">
                <a:off x="7149725" y="702464"/>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flipV="1">
                <a:off x="4903729" y="738183"/>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flipV="1">
                <a:off x="9783387" y="738183"/>
                <a:ext cx="0" cy="40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50" name="Straight Connector 49"/>
              <p:cNvCxnSpPr/>
              <p:nvPr/>
            </p:nvCxnSpPr>
            <p:spPr>
              <a:xfrm flipV="1">
                <a:off x="7301281" y="747708"/>
                <a:ext cx="0" cy="40481"/>
              </a:xfrm>
              <a:prstGeom prst="line">
                <a:avLst/>
              </a:prstGeom>
            </p:spPr>
            <p:style>
              <a:lnRef idx="2">
                <a:schemeClr val="accent2"/>
              </a:lnRef>
              <a:fillRef idx="0">
                <a:schemeClr val="accent2"/>
              </a:fillRef>
              <a:effectRef idx="1">
                <a:schemeClr val="accent2"/>
              </a:effectRef>
              <a:fontRef idx="minor">
                <a:schemeClr val="tx1"/>
              </a:fontRef>
            </p:style>
          </p:cxnSp>
        </p:grpSp>
      </p:grpSp>
      <p:graphicFrame>
        <p:nvGraphicFramePr>
          <p:cNvPr id="67" name="Diagram 66"/>
          <p:cNvGraphicFramePr/>
          <p:nvPr/>
        </p:nvGraphicFramePr>
        <p:xfrm>
          <a:off x="111373" y="1348070"/>
          <a:ext cx="4162519" cy="5361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439160" y="6348760"/>
            <a:ext cx="9365449"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smtClean="0"/>
              <a:t>Crosscutting topics: Specifications, process integration (when, who, </a:t>
            </a:r>
            <a:r>
              <a:rPr lang="en-US" dirty="0" err="1" smtClean="0"/>
              <a:t>techn</a:t>
            </a:r>
            <a:r>
              <a:rPr lang="en-US" dirty="0" smtClean="0"/>
              <a:t>. debt, …), measurement</a:t>
            </a:r>
            <a:endParaRPr lang="en-US" dirty="0"/>
          </a:p>
        </p:txBody>
      </p:sp>
      <p:sp>
        <p:nvSpPr>
          <p:cNvPr id="2" name="Rectangle 1"/>
          <p:cNvSpPr/>
          <p:nvPr/>
        </p:nvSpPr>
        <p:spPr>
          <a:xfrm>
            <a:off x="3664626" y="443117"/>
            <a:ext cx="7324952" cy="129340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22626" y="1847977"/>
            <a:ext cx="4509183" cy="830997"/>
          </a:xfrm>
          <a:prstGeom prst="rect">
            <a:avLst/>
          </a:prstGeom>
          <a:noFill/>
        </p:spPr>
        <p:txBody>
          <a:bodyPr wrap="none" rtlCol="0">
            <a:spAutoFit/>
          </a:bodyPr>
          <a:lstStyle/>
          <a:p>
            <a:r>
              <a:rPr lang="en-US" sz="2400" b="1" dirty="0" smtClean="0">
                <a:solidFill>
                  <a:srgbClr val="C00000"/>
                </a:solidFill>
              </a:rPr>
              <a:t>Deep Dive:</a:t>
            </a:r>
            <a:endParaRPr lang="en-US" sz="2400" b="1" dirty="0">
              <a:solidFill>
                <a:srgbClr val="C00000"/>
              </a:solidFill>
            </a:endParaRPr>
          </a:p>
          <a:p>
            <a:r>
              <a:rPr lang="en-US" sz="2400" b="1" dirty="0" smtClean="0">
                <a:solidFill>
                  <a:srgbClr val="C00000"/>
                </a:solidFill>
              </a:rPr>
              <a:t>Machine learning for QA methods</a:t>
            </a:r>
          </a:p>
        </p:txBody>
      </p:sp>
    </p:spTree>
    <p:extLst>
      <p:ext uri="{BB962C8B-B14F-4D97-AF65-F5344CB8AC3E}">
        <p14:creationId xmlns:p14="http://schemas.microsoft.com/office/powerpoint/2010/main" val="981112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Process</a:t>
            </a:r>
            <a:endParaRPr lang="en-US" dirty="0"/>
          </a:p>
        </p:txBody>
      </p:sp>
      <p:sp>
        <p:nvSpPr>
          <p:cNvPr id="3" name="Content Placeholder 2"/>
          <p:cNvSpPr>
            <a:spLocks noGrp="1"/>
          </p:cNvSpPr>
          <p:nvPr>
            <p:ph idx="1"/>
          </p:nvPr>
        </p:nvSpPr>
        <p:spPr/>
        <p:txBody>
          <a:bodyPr/>
          <a:lstStyle/>
          <a:p>
            <a:r>
              <a:rPr lang="en-US" dirty="0" smtClean="0"/>
              <a:t>Identify sample of duplicate reports</a:t>
            </a:r>
          </a:p>
          <a:p>
            <a:r>
              <a:rPr lang="en-US" dirty="0" smtClean="0"/>
              <a:t>Manually analyze duplicates, identify clues, interview/shadow developers (how humans would detect duplicates)</a:t>
            </a:r>
          </a:p>
          <a:p>
            <a:r>
              <a:rPr lang="en-US" dirty="0" smtClean="0"/>
              <a:t>Operationalize clues -&gt; feature development</a:t>
            </a:r>
          </a:p>
          <a:p>
            <a:r>
              <a:rPr lang="en-US" dirty="0" smtClean="0"/>
              <a:t>Train, evaluate, and tune classifier</a:t>
            </a:r>
          </a:p>
          <a:p>
            <a:r>
              <a:rPr lang="en-US" dirty="0" smtClean="0"/>
              <a:t>Inspect false positives and false negatives and outliers, revise feature extraction and cleaning strategies</a:t>
            </a:r>
          </a:p>
          <a:p>
            <a:r>
              <a:rPr lang="en-US" dirty="0" smtClean="0"/>
              <a:t>Evaluate on fresh dataset or in practice</a:t>
            </a:r>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20</a:t>
            </a:fld>
            <a:endParaRPr lang="en-US"/>
          </a:p>
        </p:txBody>
      </p:sp>
    </p:spTree>
    <p:extLst>
      <p:ext uri="{BB962C8B-B14F-4D97-AF65-F5344CB8AC3E}">
        <p14:creationId xmlns:p14="http://schemas.microsoft.com/office/powerpoint/2010/main" val="3004738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Detecting Duplicate Pull Requests</a:t>
            </a:r>
          </a:p>
        </p:txBody>
      </p:sp>
      <p:sp>
        <p:nvSpPr>
          <p:cNvPr id="3" name="Content Placeholder 2"/>
          <p:cNvSpPr>
            <a:spLocks noGrp="1"/>
          </p:cNvSpPr>
          <p:nvPr>
            <p:ph idx="1"/>
          </p:nvPr>
        </p:nvSpPr>
        <p:spPr/>
        <p:txBody>
          <a:bodyPr/>
          <a:lstStyle/>
          <a:p>
            <a:r>
              <a:rPr lang="en-US" dirty="0" smtClean="0"/>
              <a:t>Used features:</a:t>
            </a:r>
          </a:p>
          <a:p>
            <a:pPr lvl="1"/>
            <a:r>
              <a:rPr lang="en-US" dirty="0" smtClean="0"/>
              <a:t>Similarity of title and description</a:t>
            </a:r>
          </a:p>
          <a:p>
            <a:pPr lvl="1"/>
            <a:r>
              <a:rPr lang="en-US" dirty="0" smtClean="0"/>
              <a:t>Similarity of patch content (tokens)</a:t>
            </a:r>
          </a:p>
          <a:p>
            <a:pPr lvl="1"/>
            <a:r>
              <a:rPr lang="en-US" dirty="0" smtClean="0"/>
              <a:t>Proximity/overlap of change locations</a:t>
            </a:r>
          </a:p>
          <a:p>
            <a:pPr lvl="1"/>
            <a:r>
              <a:rPr lang="en-US" dirty="0" smtClean="0"/>
              <a:t>Reference to issue tracker</a:t>
            </a:r>
          </a:p>
          <a:p>
            <a:pPr lvl="1"/>
            <a:endParaRPr lang="en-US" dirty="0"/>
          </a:p>
          <a:p>
            <a:r>
              <a:rPr lang="en-US" dirty="0" smtClean="0"/>
              <a:t>Other plausible features?</a:t>
            </a:r>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21</a:t>
            </a:fld>
            <a:endParaRPr lang="en-US"/>
          </a:p>
        </p:txBody>
      </p:sp>
    </p:spTree>
    <p:extLst>
      <p:ext uri="{BB962C8B-B14F-4D97-AF65-F5344CB8AC3E}">
        <p14:creationId xmlns:p14="http://schemas.microsoft.com/office/powerpoint/2010/main" val="2220936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35"/>
          <p:cNvSpPr txBox="1">
            <a:spLocks noGrp="1"/>
          </p:cNvSpPr>
          <p:nvPr>
            <p:ph type="title"/>
          </p:nvPr>
        </p:nvSpPr>
        <p:spPr/>
        <p:txBody>
          <a:bodyPr/>
          <a:lstStyle/>
          <a:p>
            <a:r>
              <a:rPr lang="en-US" dirty="0" smtClean="0"/>
              <a:t>Operationalization</a:t>
            </a:r>
            <a:endParaRPr lang="en-US" dirty="0"/>
          </a:p>
        </p:txBody>
      </p:sp>
      <p:pic>
        <p:nvPicPr>
          <p:cNvPr id="343" name="Google Shape;343;p35"/>
          <p:cNvPicPr preferRelativeResize="0"/>
          <p:nvPr/>
        </p:nvPicPr>
        <p:blipFill>
          <a:blip r:embed="rId3">
            <a:alphaModFix/>
          </a:blip>
          <a:stretch>
            <a:fillRect/>
          </a:stretch>
        </p:blipFill>
        <p:spPr>
          <a:xfrm>
            <a:off x="373701" y="2927533"/>
            <a:ext cx="11103932" cy="3930467"/>
          </a:xfrm>
          <a:prstGeom prst="rect">
            <a:avLst/>
          </a:prstGeom>
          <a:noFill/>
          <a:ln>
            <a:noFill/>
          </a:ln>
        </p:spPr>
      </p:pic>
    </p:spTree>
    <p:extLst>
      <p:ext uri="{BB962C8B-B14F-4D97-AF65-F5344CB8AC3E}">
        <p14:creationId xmlns:p14="http://schemas.microsoft.com/office/powerpoint/2010/main" val="1041833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9"/>
          <p:cNvSpPr txBox="1"/>
          <p:nvPr/>
        </p:nvSpPr>
        <p:spPr>
          <a:xfrm>
            <a:off x="2653867" y="1668651"/>
            <a:ext cx="4256800" cy="567600"/>
          </a:xfrm>
          <a:prstGeom prst="rect">
            <a:avLst/>
          </a:prstGeom>
          <a:noFill/>
          <a:ln>
            <a:noFill/>
          </a:ln>
        </p:spPr>
        <p:txBody>
          <a:bodyPr spcFirstLastPara="1" wrap="square" lIns="121900" tIns="121900" rIns="121900" bIns="121900" anchor="t" anchorCtr="0">
            <a:noAutofit/>
          </a:bodyPr>
          <a:lstStyle/>
          <a:p>
            <a:r>
              <a:rPr lang="en-US" sz="3600" b="1">
                <a:latin typeface="Century Gothic"/>
                <a:ea typeface="Century Gothic"/>
                <a:cs typeface="Century Gothic"/>
                <a:sym typeface="Century Gothic"/>
              </a:rPr>
              <a:t>List of Features</a:t>
            </a:r>
            <a:endParaRPr sz="2400"/>
          </a:p>
        </p:txBody>
      </p:sp>
      <p:sp>
        <p:nvSpPr>
          <p:cNvPr id="384" name="Google Shape;384;p39"/>
          <p:cNvSpPr txBox="1"/>
          <p:nvPr/>
        </p:nvSpPr>
        <p:spPr>
          <a:xfrm>
            <a:off x="8575584" y="2045151"/>
            <a:ext cx="4256800" cy="567600"/>
          </a:xfrm>
          <a:prstGeom prst="rect">
            <a:avLst/>
          </a:prstGeom>
          <a:noFill/>
          <a:ln>
            <a:noFill/>
          </a:ln>
        </p:spPr>
        <p:txBody>
          <a:bodyPr spcFirstLastPara="1" wrap="square" lIns="121900" tIns="121900" rIns="121900" bIns="121900" anchor="t" anchorCtr="0">
            <a:noAutofit/>
          </a:bodyPr>
          <a:lstStyle/>
          <a:p>
            <a:endParaRPr sz="2400"/>
          </a:p>
        </p:txBody>
      </p:sp>
      <p:grpSp>
        <p:nvGrpSpPr>
          <p:cNvPr id="385" name="Google Shape;385;p39"/>
          <p:cNvGrpSpPr/>
          <p:nvPr/>
        </p:nvGrpSpPr>
        <p:grpSpPr>
          <a:xfrm>
            <a:off x="6432244" y="2763518"/>
            <a:ext cx="3540457" cy="620405"/>
            <a:chOff x="2513519" y="2654700"/>
            <a:chExt cx="2655343" cy="465304"/>
          </a:xfrm>
        </p:grpSpPr>
        <p:sp>
          <p:nvSpPr>
            <p:cNvPr id="386" name="Google Shape;386;p39"/>
            <p:cNvSpPr/>
            <p:nvPr/>
          </p:nvSpPr>
          <p:spPr>
            <a:xfrm rot="-3472">
              <a:off x="2513519" y="2790004"/>
              <a:ext cx="594000" cy="329700"/>
            </a:xfrm>
            <a:prstGeom prst="rightArrow">
              <a:avLst>
                <a:gd name="adj1" fmla="val 50000"/>
                <a:gd name="adj2" fmla="val 50000"/>
              </a:avLst>
            </a:prstGeom>
            <a:solidFill>
              <a:srgbClr val="351C75"/>
            </a:solidFill>
            <a:ln>
              <a:noFill/>
            </a:ln>
          </p:spPr>
          <p:txBody>
            <a:bodyPr spcFirstLastPara="1" wrap="square" lIns="121900" tIns="121900" rIns="121900" bIns="121900" anchor="ctr" anchorCtr="0">
              <a:noAutofit/>
            </a:bodyPr>
            <a:lstStyle/>
            <a:p>
              <a:endParaRPr sz="2400"/>
            </a:p>
          </p:txBody>
        </p:sp>
        <p:sp>
          <p:nvSpPr>
            <p:cNvPr id="387" name="Google Shape;387;p39"/>
            <p:cNvSpPr txBox="1"/>
            <p:nvPr/>
          </p:nvSpPr>
          <p:spPr>
            <a:xfrm>
              <a:off x="3004062" y="2654700"/>
              <a:ext cx="2164800" cy="425700"/>
            </a:xfrm>
            <a:prstGeom prst="rect">
              <a:avLst/>
            </a:prstGeom>
            <a:noFill/>
            <a:ln>
              <a:noFill/>
            </a:ln>
          </p:spPr>
          <p:txBody>
            <a:bodyPr spcFirstLastPara="1" wrap="square" lIns="121900" tIns="121900" rIns="121900" bIns="121900" anchor="t" anchorCtr="0">
              <a:noAutofit/>
            </a:bodyPr>
            <a:lstStyle/>
            <a:p>
              <a:r>
                <a:rPr lang="en-US" sz="3600" b="1">
                  <a:latin typeface="Century Gothic"/>
                  <a:ea typeface="Century Gothic"/>
                  <a:cs typeface="Century Gothic"/>
                  <a:sym typeface="Century Gothic"/>
                </a:rPr>
                <a:t>   Model (AdaBoost)</a:t>
              </a:r>
              <a:endParaRPr sz="3600" b="1">
                <a:latin typeface="Century Gothic"/>
                <a:ea typeface="Century Gothic"/>
                <a:cs typeface="Century Gothic"/>
                <a:sym typeface="Century Gothic"/>
              </a:endParaRPr>
            </a:p>
            <a:p>
              <a:pPr algn="ctr"/>
              <a:endParaRPr sz="2400"/>
            </a:p>
          </p:txBody>
        </p:sp>
      </p:grpSp>
      <p:grpSp>
        <p:nvGrpSpPr>
          <p:cNvPr id="388" name="Google Shape;388;p39"/>
          <p:cNvGrpSpPr/>
          <p:nvPr/>
        </p:nvGrpSpPr>
        <p:grpSpPr>
          <a:xfrm>
            <a:off x="-35057" y="2020321"/>
            <a:ext cx="2208503" cy="2008356"/>
            <a:chOff x="116182" y="1284616"/>
            <a:chExt cx="2415600" cy="3216457"/>
          </a:xfrm>
        </p:grpSpPr>
        <p:sp>
          <p:nvSpPr>
            <p:cNvPr id="389" name="Google Shape;389;p39"/>
            <p:cNvSpPr/>
            <p:nvPr/>
          </p:nvSpPr>
          <p:spPr>
            <a:xfrm>
              <a:off x="282498" y="2207577"/>
              <a:ext cx="1926600" cy="649200"/>
            </a:xfrm>
            <a:prstGeom prst="roundRect">
              <a:avLst>
                <a:gd name="adj" fmla="val 16667"/>
              </a:avLst>
            </a:prstGeom>
            <a:noFill/>
            <a:ln>
              <a:noFill/>
            </a:ln>
          </p:spPr>
          <p:txBody>
            <a:bodyPr spcFirstLastPara="1" wrap="square" lIns="42333" tIns="42333" rIns="42333" bIns="42333" anchor="ctr" anchorCtr="0">
              <a:noAutofit/>
            </a:bodyPr>
            <a:lstStyle/>
            <a:p>
              <a:pPr algn="ctr"/>
              <a:r>
                <a:rPr lang="en-US" sz="2400" b="1">
                  <a:latin typeface="Century Gothic"/>
                  <a:ea typeface="Century Gothic"/>
                  <a:cs typeface="Century Gothic"/>
                  <a:sym typeface="Century Gothic"/>
                </a:rPr>
                <a:t>Positive</a:t>
              </a:r>
              <a:endParaRPr sz="2400" b="1">
                <a:latin typeface="Century Gothic"/>
                <a:ea typeface="Century Gothic"/>
                <a:cs typeface="Century Gothic"/>
                <a:sym typeface="Century Gothic"/>
              </a:endParaRPr>
            </a:p>
          </p:txBody>
        </p:sp>
        <p:pic>
          <p:nvPicPr>
            <p:cNvPr id="390" name="Google Shape;390;p39"/>
            <p:cNvPicPr preferRelativeResize="0"/>
            <p:nvPr/>
          </p:nvPicPr>
          <p:blipFill rotWithShape="1">
            <a:blip r:embed="rId3">
              <a:alphaModFix/>
            </a:blip>
            <a:srcRect/>
            <a:stretch/>
          </p:blipFill>
          <p:spPr>
            <a:xfrm>
              <a:off x="817905" y="1284616"/>
              <a:ext cx="855747" cy="855753"/>
            </a:xfrm>
            <a:prstGeom prst="rect">
              <a:avLst/>
            </a:prstGeom>
            <a:noFill/>
            <a:ln>
              <a:noFill/>
            </a:ln>
          </p:spPr>
        </p:pic>
        <p:sp>
          <p:nvSpPr>
            <p:cNvPr id="391" name="Google Shape;391;p39"/>
            <p:cNvSpPr/>
            <p:nvPr/>
          </p:nvSpPr>
          <p:spPr>
            <a:xfrm>
              <a:off x="116182" y="3905873"/>
              <a:ext cx="2415600" cy="595200"/>
            </a:xfrm>
            <a:prstGeom prst="roundRect">
              <a:avLst>
                <a:gd name="adj" fmla="val 16667"/>
              </a:avLst>
            </a:prstGeom>
            <a:noFill/>
            <a:ln>
              <a:noFill/>
            </a:ln>
          </p:spPr>
          <p:txBody>
            <a:bodyPr spcFirstLastPara="1" wrap="square" lIns="42333" tIns="42333" rIns="42333" bIns="42333" anchor="ctr" anchorCtr="0">
              <a:noAutofit/>
            </a:bodyPr>
            <a:lstStyle/>
            <a:p>
              <a:pPr algn="ctr">
                <a:buClr>
                  <a:srgbClr val="000000"/>
                </a:buClr>
                <a:buSzPts val="1100"/>
              </a:pPr>
              <a:r>
                <a:rPr lang="en-US" sz="2400" b="1">
                  <a:latin typeface="Century Gothic"/>
                  <a:ea typeface="Century Gothic"/>
                  <a:cs typeface="Century Gothic"/>
                  <a:sym typeface="Century Gothic"/>
                </a:rPr>
                <a:t>Negative</a:t>
              </a:r>
              <a:endParaRPr sz="2400" b="1">
                <a:latin typeface="Century Gothic"/>
                <a:ea typeface="Century Gothic"/>
                <a:cs typeface="Century Gothic"/>
                <a:sym typeface="Century Gothic"/>
              </a:endParaRPr>
            </a:p>
          </p:txBody>
        </p:sp>
        <p:pic>
          <p:nvPicPr>
            <p:cNvPr id="392" name="Google Shape;392;p39"/>
            <p:cNvPicPr preferRelativeResize="0"/>
            <p:nvPr/>
          </p:nvPicPr>
          <p:blipFill rotWithShape="1">
            <a:blip r:embed="rId4">
              <a:alphaModFix/>
            </a:blip>
            <a:srcRect/>
            <a:stretch/>
          </p:blipFill>
          <p:spPr>
            <a:xfrm>
              <a:off x="817912" y="2923976"/>
              <a:ext cx="855747" cy="855753"/>
            </a:xfrm>
            <a:prstGeom prst="rect">
              <a:avLst/>
            </a:prstGeom>
            <a:noFill/>
            <a:ln>
              <a:noFill/>
            </a:ln>
          </p:spPr>
        </p:pic>
      </p:grpSp>
      <p:sp>
        <p:nvSpPr>
          <p:cNvPr id="393" name="Google Shape;393;p39"/>
          <p:cNvSpPr/>
          <p:nvPr/>
        </p:nvSpPr>
        <p:spPr>
          <a:xfrm>
            <a:off x="2063001" y="2707551"/>
            <a:ext cx="706000" cy="439200"/>
          </a:xfrm>
          <a:prstGeom prst="rightArrow">
            <a:avLst>
              <a:gd name="adj1" fmla="val 50000"/>
              <a:gd name="adj2" fmla="val 50000"/>
            </a:avLst>
          </a:prstGeom>
          <a:solidFill>
            <a:srgbClr val="351C75"/>
          </a:solidFill>
          <a:ln>
            <a:noFill/>
          </a:ln>
        </p:spPr>
        <p:txBody>
          <a:bodyPr spcFirstLastPara="1" wrap="square" lIns="121900" tIns="121900" rIns="121900" bIns="121900" anchor="ctr" anchorCtr="0">
            <a:noAutofit/>
          </a:bodyPr>
          <a:lstStyle/>
          <a:p>
            <a:endParaRPr sz="2400"/>
          </a:p>
        </p:txBody>
      </p:sp>
      <p:pic>
        <p:nvPicPr>
          <p:cNvPr id="394" name="Google Shape;394;p39"/>
          <p:cNvPicPr preferRelativeResize="0"/>
          <p:nvPr/>
        </p:nvPicPr>
        <p:blipFill>
          <a:blip r:embed="rId5">
            <a:alphaModFix/>
          </a:blip>
          <a:stretch>
            <a:fillRect/>
          </a:stretch>
        </p:blipFill>
        <p:spPr>
          <a:xfrm>
            <a:off x="7493634" y="1787417"/>
            <a:ext cx="1551633" cy="1163700"/>
          </a:xfrm>
          <a:prstGeom prst="rect">
            <a:avLst/>
          </a:prstGeom>
          <a:noFill/>
          <a:ln>
            <a:noFill/>
          </a:ln>
        </p:spPr>
      </p:pic>
      <p:grpSp>
        <p:nvGrpSpPr>
          <p:cNvPr id="395" name="Google Shape;395;p39"/>
          <p:cNvGrpSpPr/>
          <p:nvPr/>
        </p:nvGrpSpPr>
        <p:grpSpPr>
          <a:xfrm>
            <a:off x="3752167" y="2384218"/>
            <a:ext cx="1157200" cy="1611700"/>
            <a:chOff x="3129350" y="2150625"/>
            <a:chExt cx="867900" cy="1208775"/>
          </a:xfrm>
        </p:grpSpPr>
        <p:sp>
          <p:nvSpPr>
            <p:cNvPr id="396" name="Google Shape;396;p39"/>
            <p:cNvSpPr/>
            <p:nvPr/>
          </p:nvSpPr>
          <p:spPr>
            <a:xfrm>
              <a:off x="3129350" y="2150625"/>
              <a:ext cx="867900" cy="171300"/>
            </a:xfrm>
            <a:prstGeom prst="rect">
              <a:avLst/>
            </a:prstGeom>
            <a:solidFill>
              <a:srgbClr val="D9EAD3"/>
            </a:solidFill>
            <a:ln w="9525" cap="flat" cmpd="sng">
              <a:solidFill>
                <a:srgbClr val="3B30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 name="Google Shape;397;p39"/>
            <p:cNvSpPr/>
            <p:nvPr/>
          </p:nvSpPr>
          <p:spPr>
            <a:xfrm>
              <a:off x="3129350" y="2321925"/>
              <a:ext cx="867900" cy="171300"/>
            </a:xfrm>
            <a:prstGeom prst="rect">
              <a:avLst/>
            </a:prstGeom>
            <a:solidFill>
              <a:srgbClr val="D9EAD3"/>
            </a:solidFill>
            <a:ln w="9525" cap="flat" cmpd="sng">
              <a:solidFill>
                <a:srgbClr val="3B30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8" name="Google Shape;398;p39"/>
            <p:cNvSpPr/>
            <p:nvPr/>
          </p:nvSpPr>
          <p:spPr>
            <a:xfrm>
              <a:off x="3129350" y="2496450"/>
              <a:ext cx="867900" cy="171300"/>
            </a:xfrm>
            <a:prstGeom prst="rect">
              <a:avLst/>
            </a:prstGeom>
            <a:solidFill>
              <a:srgbClr val="D9EAD3"/>
            </a:solidFill>
            <a:ln w="9525" cap="flat" cmpd="sng">
              <a:solidFill>
                <a:srgbClr val="3B30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 name="Google Shape;399;p39"/>
            <p:cNvSpPr/>
            <p:nvPr/>
          </p:nvSpPr>
          <p:spPr>
            <a:xfrm>
              <a:off x="3129350" y="2667750"/>
              <a:ext cx="867900" cy="171300"/>
            </a:xfrm>
            <a:prstGeom prst="rect">
              <a:avLst/>
            </a:prstGeom>
            <a:solidFill>
              <a:srgbClr val="D9EAD3"/>
            </a:solidFill>
            <a:ln w="9525" cap="flat" cmpd="sng">
              <a:solidFill>
                <a:srgbClr val="3B30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 name="Google Shape;400;p39"/>
            <p:cNvSpPr/>
            <p:nvPr/>
          </p:nvSpPr>
          <p:spPr>
            <a:xfrm>
              <a:off x="3129350" y="2842275"/>
              <a:ext cx="867900" cy="171300"/>
            </a:xfrm>
            <a:prstGeom prst="rect">
              <a:avLst/>
            </a:prstGeom>
            <a:solidFill>
              <a:srgbClr val="D9EAD3"/>
            </a:solidFill>
            <a:ln w="9525" cap="flat" cmpd="sng">
              <a:solidFill>
                <a:srgbClr val="3B30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 name="Google Shape;401;p39"/>
            <p:cNvSpPr/>
            <p:nvPr/>
          </p:nvSpPr>
          <p:spPr>
            <a:xfrm>
              <a:off x="3129350" y="3188100"/>
              <a:ext cx="867900" cy="171300"/>
            </a:xfrm>
            <a:prstGeom prst="rect">
              <a:avLst/>
            </a:prstGeom>
            <a:solidFill>
              <a:srgbClr val="D9EAD3"/>
            </a:solidFill>
            <a:ln w="9525" cap="flat" cmpd="sng">
              <a:solidFill>
                <a:srgbClr val="3B30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 name="Google Shape;402;p39"/>
            <p:cNvSpPr/>
            <p:nvPr/>
          </p:nvSpPr>
          <p:spPr>
            <a:xfrm>
              <a:off x="3129350" y="3016800"/>
              <a:ext cx="867900" cy="171300"/>
            </a:xfrm>
            <a:prstGeom prst="rect">
              <a:avLst/>
            </a:prstGeom>
            <a:solidFill>
              <a:srgbClr val="D9EAD3"/>
            </a:solidFill>
            <a:ln w="9525" cap="flat" cmpd="sng">
              <a:solidFill>
                <a:srgbClr val="3B30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03" name="Google Shape;403;p39"/>
          <p:cNvSpPr txBox="1">
            <a:spLocks noGrp="1"/>
          </p:cNvSpPr>
          <p:nvPr>
            <p:ph type="title"/>
          </p:nvPr>
        </p:nvSpPr>
        <p:spPr/>
        <p:txBody>
          <a:bodyPr>
            <a:normAutofit fontScale="90000"/>
          </a:bodyPr>
          <a:lstStyle/>
          <a:p>
            <a:r>
              <a:rPr lang="en-US" smtClean="0">
                <a:sym typeface="Open Sans"/>
              </a:rPr>
              <a:t>  Predicting duplicate code changes using ML</a:t>
            </a:r>
            <a:endParaRPr lang="en-US">
              <a:sym typeface="Open Sans"/>
            </a:endParaRPr>
          </a:p>
        </p:txBody>
      </p:sp>
      <p:sp>
        <p:nvSpPr>
          <p:cNvPr id="3" name="Text Placeholder 2"/>
          <p:cNvSpPr>
            <a:spLocks noGrp="1"/>
          </p:cNvSpPr>
          <p:nvPr>
            <p:ph type="body" idx="1"/>
          </p:nvPr>
        </p:nvSpPr>
        <p:spPr/>
        <p:txBody>
          <a:bodyPr/>
          <a:lstStyle/>
          <a:p>
            <a:endParaRPr lang="en-US"/>
          </a:p>
        </p:txBody>
      </p:sp>
      <p:grpSp>
        <p:nvGrpSpPr>
          <p:cNvPr id="404" name="Google Shape;404;p39"/>
          <p:cNvGrpSpPr/>
          <p:nvPr/>
        </p:nvGrpSpPr>
        <p:grpSpPr>
          <a:xfrm>
            <a:off x="-79741" y="4163717"/>
            <a:ext cx="11691092" cy="1649768"/>
            <a:chOff x="255419" y="3637650"/>
            <a:chExt cx="8768319" cy="1237326"/>
          </a:xfrm>
        </p:grpSpPr>
        <p:grpSp>
          <p:nvGrpSpPr>
            <p:cNvPr id="405" name="Google Shape;405;p39"/>
            <p:cNvGrpSpPr/>
            <p:nvPr/>
          </p:nvGrpSpPr>
          <p:grpSpPr>
            <a:xfrm>
              <a:off x="3374500" y="3637650"/>
              <a:ext cx="2424975" cy="902399"/>
              <a:chOff x="7409500" y="2151500"/>
              <a:chExt cx="2424975" cy="902399"/>
            </a:xfrm>
          </p:grpSpPr>
          <p:grpSp>
            <p:nvGrpSpPr>
              <p:cNvPr id="406" name="Google Shape;406;p39"/>
              <p:cNvGrpSpPr/>
              <p:nvPr/>
            </p:nvGrpSpPr>
            <p:grpSpPr>
              <a:xfrm>
                <a:off x="7409500" y="2497600"/>
                <a:ext cx="2424975" cy="556299"/>
                <a:chOff x="7409500" y="2497600"/>
                <a:chExt cx="2424975" cy="556299"/>
              </a:xfrm>
            </p:grpSpPr>
            <p:sp>
              <p:nvSpPr>
                <p:cNvPr id="407" name="Google Shape;407;p39"/>
                <p:cNvSpPr/>
                <p:nvPr/>
              </p:nvSpPr>
              <p:spPr>
                <a:xfrm>
                  <a:off x="7409500" y="2724499"/>
                  <a:ext cx="433500" cy="329400"/>
                </a:xfrm>
                <a:prstGeom prst="rightArrow">
                  <a:avLst>
                    <a:gd name="adj1" fmla="val 50000"/>
                    <a:gd name="adj2" fmla="val 50000"/>
                  </a:avLst>
                </a:prstGeom>
                <a:solidFill>
                  <a:srgbClr val="351C75"/>
                </a:solidFill>
                <a:ln>
                  <a:noFill/>
                </a:ln>
              </p:spPr>
              <p:txBody>
                <a:bodyPr spcFirstLastPara="1" wrap="square" lIns="121900" tIns="121900" rIns="121900" bIns="121900" anchor="ctr" anchorCtr="0">
                  <a:noAutofit/>
                </a:bodyPr>
                <a:lstStyle/>
                <a:p>
                  <a:endParaRPr sz="2400"/>
                </a:p>
              </p:txBody>
            </p:sp>
            <p:sp>
              <p:nvSpPr>
                <p:cNvPr id="408" name="Google Shape;408;p39"/>
                <p:cNvSpPr txBox="1"/>
                <p:nvPr/>
              </p:nvSpPr>
              <p:spPr>
                <a:xfrm>
                  <a:off x="7998175" y="2497600"/>
                  <a:ext cx="1836300" cy="425700"/>
                </a:xfrm>
                <a:prstGeom prst="rect">
                  <a:avLst/>
                </a:prstGeom>
                <a:noFill/>
                <a:ln>
                  <a:noFill/>
                </a:ln>
              </p:spPr>
              <p:txBody>
                <a:bodyPr spcFirstLastPara="1" wrap="square" lIns="121900" tIns="121900" rIns="121900" bIns="121900" anchor="t" anchorCtr="0">
                  <a:noAutofit/>
                </a:bodyPr>
                <a:lstStyle/>
                <a:p>
                  <a:r>
                    <a:rPr lang="en-US" sz="3600" b="1">
                      <a:latin typeface="Century Gothic"/>
                      <a:ea typeface="Century Gothic"/>
                      <a:cs typeface="Century Gothic"/>
                      <a:sym typeface="Century Gothic"/>
                    </a:rPr>
                    <a:t>Similarity Score</a:t>
                  </a:r>
                  <a:endParaRPr sz="3600" b="1">
                    <a:latin typeface="Century Gothic"/>
                    <a:ea typeface="Century Gothic"/>
                    <a:cs typeface="Century Gothic"/>
                    <a:sym typeface="Century Gothic"/>
                  </a:endParaRPr>
                </a:p>
              </p:txBody>
            </p:sp>
          </p:grpSp>
          <p:pic>
            <p:nvPicPr>
              <p:cNvPr id="409" name="Google Shape;409;p39"/>
              <p:cNvPicPr preferRelativeResize="0"/>
              <p:nvPr/>
            </p:nvPicPr>
            <p:blipFill>
              <a:blip r:embed="rId6">
                <a:alphaModFix/>
              </a:blip>
              <a:stretch>
                <a:fillRect/>
              </a:stretch>
            </p:blipFill>
            <p:spPr>
              <a:xfrm>
                <a:off x="8622875" y="2151500"/>
                <a:ext cx="530225" cy="530225"/>
              </a:xfrm>
              <a:prstGeom prst="rect">
                <a:avLst/>
              </a:prstGeom>
              <a:noFill/>
              <a:ln>
                <a:noFill/>
              </a:ln>
            </p:spPr>
          </p:pic>
        </p:grpSp>
        <p:grpSp>
          <p:nvGrpSpPr>
            <p:cNvPr id="410" name="Google Shape;410;p39"/>
            <p:cNvGrpSpPr/>
            <p:nvPr/>
          </p:nvGrpSpPr>
          <p:grpSpPr>
            <a:xfrm>
              <a:off x="255419" y="3749711"/>
              <a:ext cx="8768319" cy="1125265"/>
              <a:chOff x="255419" y="3749711"/>
              <a:chExt cx="8768319" cy="1125265"/>
            </a:xfrm>
          </p:grpSpPr>
          <p:grpSp>
            <p:nvGrpSpPr>
              <p:cNvPr id="411" name="Google Shape;411;p39"/>
              <p:cNvGrpSpPr/>
              <p:nvPr/>
            </p:nvGrpSpPr>
            <p:grpSpPr>
              <a:xfrm>
                <a:off x="5628912" y="3749711"/>
                <a:ext cx="3394826" cy="1029784"/>
                <a:chOff x="6351856" y="3263986"/>
                <a:chExt cx="4850444" cy="1449379"/>
              </a:xfrm>
            </p:grpSpPr>
            <p:pic>
              <p:nvPicPr>
                <p:cNvPr id="412" name="Google Shape;412;p39"/>
                <p:cNvPicPr preferRelativeResize="0"/>
                <p:nvPr/>
              </p:nvPicPr>
              <p:blipFill>
                <a:blip r:embed="rId7">
                  <a:alphaModFix/>
                </a:blip>
                <a:stretch>
                  <a:fillRect/>
                </a:stretch>
              </p:blipFill>
              <p:spPr>
                <a:xfrm rot="-160796">
                  <a:off x="8712039" y="3320708"/>
                  <a:ext cx="2459423" cy="1335936"/>
                </a:xfrm>
                <a:prstGeom prst="rect">
                  <a:avLst/>
                </a:prstGeom>
                <a:noFill/>
                <a:ln>
                  <a:noFill/>
                </a:ln>
              </p:spPr>
            </p:pic>
            <p:sp>
              <p:nvSpPr>
                <p:cNvPr id="413" name="Google Shape;413;p39"/>
                <p:cNvSpPr/>
                <p:nvPr/>
              </p:nvSpPr>
              <p:spPr>
                <a:xfrm>
                  <a:off x="6366051" y="3979840"/>
                  <a:ext cx="2366700" cy="329400"/>
                </a:xfrm>
                <a:prstGeom prst="rightArrow">
                  <a:avLst>
                    <a:gd name="adj1" fmla="val 50000"/>
                    <a:gd name="adj2" fmla="val 50000"/>
                  </a:avLst>
                </a:prstGeom>
                <a:solidFill>
                  <a:srgbClr val="351C75"/>
                </a:solidFill>
                <a:ln>
                  <a:noFill/>
                </a:ln>
              </p:spPr>
              <p:txBody>
                <a:bodyPr spcFirstLastPara="1" wrap="square" lIns="121900" tIns="121900" rIns="121900" bIns="121900" anchor="ctr" anchorCtr="0">
                  <a:noAutofit/>
                </a:bodyPr>
                <a:lstStyle/>
                <a:p>
                  <a:endParaRPr sz="2400"/>
                </a:p>
              </p:txBody>
            </p:sp>
            <p:sp>
              <p:nvSpPr>
                <p:cNvPr id="414" name="Google Shape;414;p39"/>
                <p:cNvSpPr txBox="1"/>
                <p:nvPr/>
              </p:nvSpPr>
              <p:spPr>
                <a:xfrm>
                  <a:off x="6351856" y="3427975"/>
                  <a:ext cx="2756400" cy="425700"/>
                </a:xfrm>
                <a:prstGeom prst="rect">
                  <a:avLst/>
                </a:prstGeom>
                <a:noFill/>
                <a:ln>
                  <a:noFill/>
                </a:ln>
              </p:spPr>
              <p:txBody>
                <a:bodyPr spcFirstLastPara="1" wrap="square" lIns="121900" tIns="121900" rIns="121900" bIns="121900" anchor="t" anchorCtr="0">
                  <a:noAutofit/>
                </a:bodyPr>
                <a:lstStyle/>
                <a:p>
                  <a:r>
                    <a:rPr lang="en-US" sz="3200" b="1">
                      <a:latin typeface="Century Gothic"/>
                      <a:ea typeface="Century Gothic"/>
                      <a:cs typeface="Century Gothic"/>
                      <a:sym typeface="Century Gothic"/>
                    </a:rPr>
                    <a:t>Threshold</a:t>
                  </a:r>
                  <a:endParaRPr sz="3200" b="1">
                    <a:latin typeface="Century Gothic"/>
                    <a:ea typeface="Century Gothic"/>
                    <a:cs typeface="Century Gothic"/>
                    <a:sym typeface="Century Gothic"/>
                  </a:endParaRPr>
                </a:p>
              </p:txBody>
            </p:sp>
          </p:grpSp>
          <p:pic>
            <p:nvPicPr>
              <p:cNvPr id="415" name="Google Shape;415;p39"/>
              <p:cNvPicPr preferRelativeResize="0"/>
              <p:nvPr/>
            </p:nvPicPr>
            <p:blipFill>
              <a:blip r:embed="rId8">
                <a:alphaModFix/>
              </a:blip>
              <a:stretch>
                <a:fillRect/>
              </a:stretch>
            </p:blipFill>
            <p:spPr>
              <a:xfrm>
                <a:off x="778975" y="4033350"/>
                <a:ext cx="609172" cy="478900"/>
              </a:xfrm>
              <a:prstGeom prst="rect">
                <a:avLst/>
              </a:prstGeom>
              <a:noFill/>
              <a:ln>
                <a:noFill/>
              </a:ln>
            </p:spPr>
          </p:pic>
          <p:sp>
            <p:nvSpPr>
              <p:cNvPr id="416" name="Google Shape;416;p39"/>
              <p:cNvSpPr/>
              <p:nvPr/>
            </p:nvSpPr>
            <p:spPr>
              <a:xfrm>
                <a:off x="255419" y="4573474"/>
                <a:ext cx="1656300" cy="278700"/>
              </a:xfrm>
              <a:prstGeom prst="roundRect">
                <a:avLst>
                  <a:gd name="adj" fmla="val 16667"/>
                </a:avLst>
              </a:prstGeom>
              <a:noFill/>
              <a:ln>
                <a:noFill/>
              </a:ln>
            </p:spPr>
            <p:txBody>
              <a:bodyPr spcFirstLastPara="1" wrap="square" lIns="42333" tIns="42333" rIns="42333" bIns="42333" anchor="ctr" anchorCtr="0">
                <a:noAutofit/>
              </a:bodyPr>
              <a:lstStyle/>
              <a:p>
                <a:pPr algn="ctr">
                  <a:buClr>
                    <a:srgbClr val="000000"/>
                  </a:buClr>
                  <a:buSzPts val="1100"/>
                </a:pPr>
                <a:r>
                  <a:rPr lang="en-US" sz="2400" b="1">
                    <a:latin typeface="Century Gothic"/>
                    <a:ea typeface="Century Gothic"/>
                    <a:cs typeface="Century Gothic"/>
                    <a:sym typeface="Century Gothic"/>
                  </a:rPr>
                  <a:t>Live data</a:t>
                </a:r>
                <a:endParaRPr sz="2400" b="1">
                  <a:latin typeface="Century Gothic"/>
                  <a:ea typeface="Century Gothic"/>
                  <a:cs typeface="Century Gothic"/>
                  <a:sym typeface="Century Gothic"/>
                </a:endParaRPr>
              </a:p>
            </p:txBody>
          </p:sp>
          <p:sp>
            <p:nvSpPr>
              <p:cNvPr id="417" name="Google Shape;417;p39"/>
              <p:cNvSpPr/>
              <p:nvPr/>
            </p:nvSpPr>
            <p:spPr>
              <a:xfrm>
                <a:off x="1561295" y="4167875"/>
                <a:ext cx="460200" cy="329400"/>
              </a:xfrm>
              <a:prstGeom prst="rightArrow">
                <a:avLst>
                  <a:gd name="adj1" fmla="val 50000"/>
                  <a:gd name="adj2" fmla="val 50000"/>
                </a:avLst>
              </a:prstGeom>
              <a:solidFill>
                <a:srgbClr val="351C75"/>
              </a:solidFill>
              <a:ln>
                <a:noFill/>
              </a:ln>
            </p:spPr>
            <p:txBody>
              <a:bodyPr spcFirstLastPara="1" wrap="square" lIns="121900" tIns="121900" rIns="121900" bIns="121900" anchor="ctr" anchorCtr="0">
                <a:noAutofit/>
              </a:bodyPr>
              <a:lstStyle/>
              <a:p>
                <a:endParaRPr sz="2400"/>
              </a:p>
            </p:txBody>
          </p:sp>
          <p:pic>
            <p:nvPicPr>
              <p:cNvPr id="418" name="Google Shape;418;p39"/>
              <p:cNvPicPr preferRelativeResize="0"/>
              <p:nvPr/>
            </p:nvPicPr>
            <p:blipFill>
              <a:blip r:embed="rId5">
                <a:alphaModFix/>
              </a:blip>
              <a:stretch>
                <a:fillRect/>
              </a:stretch>
            </p:blipFill>
            <p:spPr>
              <a:xfrm>
                <a:off x="2042125" y="3875701"/>
                <a:ext cx="1332366" cy="999275"/>
              </a:xfrm>
              <a:prstGeom prst="rect">
                <a:avLst/>
              </a:prstGeom>
              <a:noFill/>
              <a:ln>
                <a:noFill/>
              </a:ln>
            </p:spPr>
          </p:pic>
        </p:grpSp>
      </p:grpSp>
    </p:spTree>
    <p:extLst>
      <p:ext uri="{BB962C8B-B14F-4D97-AF65-F5344CB8AC3E}">
        <p14:creationId xmlns:p14="http://schemas.microsoft.com/office/powerpoint/2010/main" val="424996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10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4"/>
          <p:cNvSpPr txBox="1">
            <a:spLocks noGrp="1"/>
          </p:cNvSpPr>
          <p:nvPr>
            <p:ph type="title"/>
          </p:nvPr>
        </p:nvSpPr>
        <p:spPr/>
        <p:txBody>
          <a:bodyPr/>
          <a:lstStyle/>
          <a:p>
            <a:r>
              <a:rPr lang="en-US" dirty="0" smtClean="0">
                <a:sym typeface="Open Sans"/>
              </a:rPr>
              <a:t>Evaluation</a:t>
            </a:r>
            <a:endParaRPr lang="en-US" dirty="0">
              <a:sym typeface="Open Sans"/>
            </a:endParaRPr>
          </a:p>
        </p:txBody>
      </p:sp>
      <p:sp>
        <p:nvSpPr>
          <p:cNvPr id="3" name="Content Placeholder 2"/>
          <p:cNvSpPr>
            <a:spLocks noGrp="1"/>
          </p:cNvSpPr>
          <p:nvPr>
            <p:ph idx="1"/>
          </p:nvPr>
        </p:nvSpPr>
        <p:spPr/>
        <p:txBody>
          <a:bodyPr/>
          <a:lstStyle/>
          <a:p>
            <a:endParaRPr lang="en-US"/>
          </a:p>
        </p:txBody>
      </p:sp>
      <p:pic>
        <p:nvPicPr>
          <p:cNvPr id="590" name="Google Shape;590;p54"/>
          <p:cNvPicPr preferRelativeResize="0"/>
          <p:nvPr/>
        </p:nvPicPr>
        <p:blipFill rotWithShape="1">
          <a:blip r:embed="rId3">
            <a:alphaModFix/>
          </a:blip>
          <a:srcRect/>
          <a:stretch/>
        </p:blipFill>
        <p:spPr>
          <a:xfrm>
            <a:off x="651244" y="2396883"/>
            <a:ext cx="5649168" cy="3766112"/>
          </a:xfrm>
          <a:prstGeom prst="rect">
            <a:avLst/>
          </a:prstGeom>
          <a:noFill/>
          <a:ln>
            <a:noFill/>
          </a:ln>
        </p:spPr>
      </p:pic>
      <p:sp>
        <p:nvSpPr>
          <p:cNvPr id="591" name="Google Shape;591;p54"/>
          <p:cNvSpPr txBox="1"/>
          <p:nvPr/>
        </p:nvSpPr>
        <p:spPr>
          <a:xfrm>
            <a:off x="6808267" y="2735167"/>
            <a:ext cx="5023200" cy="777600"/>
          </a:xfrm>
          <a:prstGeom prst="rect">
            <a:avLst/>
          </a:prstGeom>
          <a:noFill/>
          <a:ln>
            <a:noFill/>
          </a:ln>
        </p:spPr>
        <p:txBody>
          <a:bodyPr spcFirstLastPara="1" wrap="square" lIns="121900" tIns="121900" rIns="121900" bIns="121900" anchor="ctr" anchorCtr="0">
            <a:noAutofit/>
          </a:bodyPr>
          <a:lstStyle/>
          <a:p>
            <a:r>
              <a:rPr lang="en-US" sz="3200" b="1">
                <a:latin typeface="Open Sans"/>
                <a:ea typeface="Open Sans"/>
                <a:cs typeface="Open Sans"/>
                <a:sym typeface="Open Sans"/>
              </a:rPr>
              <a:t>Randomly sample 400 </a:t>
            </a:r>
            <a:endParaRPr sz="3200" b="1">
              <a:latin typeface="Open Sans"/>
              <a:ea typeface="Open Sans"/>
              <a:cs typeface="Open Sans"/>
              <a:sym typeface="Open Sans"/>
            </a:endParaRPr>
          </a:p>
          <a:p>
            <a:r>
              <a:rPr lang="en-US" sz="3200" b="1">
                <a:latin typeface="Open Sans"/>
                <a:ea typeface="Open Sans"/>
                <a:cs typeface="Open Sans"/>
                <a:sym typeface="Open Sans"/>
              </a:rPr>
              <a:t>PRs from each project</a:t>
            </a:r>
            <a:endParaRPr sz="3200">
              <a:latin typeface="Open Sans"/>
              <a:ea typeface="Open Sans"/>
              <a:cs typeface="Open Sans"/>
              <a:sym typeface="Open Sans"/>
            </a:endParaRPr>
          </a:p>
        </p:txBody>
      </p:sp>
      <p:sp>
        <p:nvSpPr>
          <p:cNvPr id="592" name="Google Shape;592;p54"/>
          <p:cNvSpPr txBox="1"/>
          <p:nvPr/>
        </p:nvSpPr>
        <p:spPr>
          <a:xfrm>
            <a:off x="6808267" y="4736800"/>
            <a:ext cx="4493200" cy="706800"/>
          </a:xfrm>
          <a:prstGeom prst="rect">
            <a:avLst/>
          </a:prstGeom>
          <a:noFill/>
          <a:ln>
            <a:noFill/>
          </a:ln>
        </p:spPr>
        <p:txBody>
          <a:bodyPr spcFirstLastPara="1" wrap="square" lIns="121900" tIns="121900" rIns="121900" bIns="121900" anchor="ctr" anchorCtr="0">
            <a:noAutofit/>
          </a:bodyPr>
          <a:lstStyle/>
          <a:p>
            <a:r>
              <a:rPr lang="en-US" sz="3200" b="1" dirty="0">
                <a:solidFill>
                  <a:srgbClr val="000000"/>
                </a:solidFill>
                <a:latin typeface="Open Sans"/>
                <a:ea typeface="Open Sans"/>
                <a:cs typeface="Open Sans"/>
                <a:sym typeface="Open Sans"/>
              </a:rPr>
              <a:t>Precision </a:t>
            </a:r>
            <a:r>
              <a:rPr lang="en-US" sz="3200" b="1" dirty="0">
                <a:latin typeface="Open Sans"/>
                <a:ea typeface="Open Sans"/>
                <a:cs typeface="Open Sans"/>
                <a:sym typeface="Open Sans"/>
              </a:rPr>
              <a:t>55-82% </a:t>
            </a:r>
            <a:endParaRPr sz="3200" b="1" dirty="0">
              <a:latin typeface="Open Sans"/>
              <a:ea typeface="Open Sans"/>
              <a:cs typeface="Open Sans"/>
              <a:sym typeface="Open Sans"/>
            </a:endParaRPr>
          </a:p>
          <a:p>
            <a:r>
              <a:rPr lang="en-US" sz="3200" b="1" dirty="0">
                <a:solidFill>
                  <a:srgbClr val="000000"/>
                </a:solidFill>
                <a:latin typeface="Open Sans"/>
                <a:ea typeface="Open Sans"/>
                <a:cs typeface="Open Sans"/>
                <a:sym typeface="Open Sans"/>
              </a:rPr>
              <a:t>Recall</a:t>
            </a:r>
            <a:r>
              <a:rPr lang="en-US" sz="3200" dirty="0">
                <a:solidFill>
                  <a:srgbClr val="000000"/>
                </a:solidFill>
                <a:latin typeface="Open Sans"/>
                <a:ea typeface="Open Sans"/>
                <a:cs typeface="Open Sans"/>
                <a:sym typeface="Open Sans"/>
              </a:rPr>
              <a:t> </a:t>
            </a:r>
            <a:r>
              <a:rPr lang="en-US" sz="3200" b="1" dirty="0">
                <a:latin typeface="Open Sans"/>
                <a:ea typeface="Open Sans"/>
                <a:cs typeface="Open Sans"/>
                <a:sym typeface="Open Sans"/>
              </a:rPr>
              <a:t>10-25% </a:t>
            </a:r>
            <a:endParaRPr sz="3200" dirty="0">
              <a:latin typeface="Open Sans"/>
              <a:ea typeface="Open Sans"/>
              <a:cs typeface="Open Sans"/>
              <a:sym typeface="Open Sans"/>
            </a:endParaRPr>
          </a:p>
        </p:txBody>
      </p:sp>
    </p:spTree>
    <p:extLst>
      <p:ext uri="{BB962C8B-B14F-4D97-AF65-F5344CB8AC3E}">
        <p14:creationId xmlns:p14="http://schemas.microsoft.com/office/powerpoint/2010/main" val="3511536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Analysis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82E5C88-BD21-BD43-AEBF-6B440C100F86}" type="slidenum">
              <a:rPr lang="en-US" smtClean="0"/>
              <a:t>25</a:t>
            </a:fld>
            <a:endParaRPr lang="en-US"/>
          </a:p>
        </p:txBody>
      </p:sp>
      <p:pic>
        <p:nvPicPr>
          <p:cNvPr id="5" name="Picture 4" descr="https://lh4.googleusercontent.com/DDslTgSaqhjYkMfsHz60lteIjnNejWhEG8Zv5Hc8MtpOv_Z9I1rHsjImlI4YBn6JTQyk0Dyr9akEYVg4oCXFd6sUixqwKiUc4TjB0mgJJ5Its2S7PSSARM004-9bel8cOg4AnONmTcM">
            <a:extLst>
              <a:ext uri="{FF2B5EF4-FFF2-40B4-BE49-F238E27FC236}">
                <a16:creationId xmlns:a16="http://schemas.microsoft.com/office/drawing/2014/main" id="{C1423555-79C2-0A4E-A820-0654471D03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857"/>
          <a:stretch/>
        </p:blipFill>
        <p:spPr bwMode="auto">
          <a:xfrm>
            <a:off x="381000" y="1256340"/>
            <a:ext cx="8839200" cy="5521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448800" y="2095500"/>
            <a:ext cx="1947328" cy="1200329"/>
          </a:xfrm>
          <a:prstGeom prst="rect">
            <a:avLst/>
          </a:prstGeom>
          <a:noFill/>
        </p:spPr>
        <p:txBody>
          <a:bodyPr wrap="none" rtlCol="0">
            <a:spAutoFit/>
          </a:bodyPr>
          <a:lstStyle/>
          <a:p>
            <a:r>
              <a:rPr lang="en-US" dirty="0" smtClean="0"/>
              <a:t>Evaluation results</a:t>
            </a:r>
          </a:p>
          <a:p>
            <a:r>
              <a:rPr lang="en-US" dirty="0" smtClean="0"/>
              <a:t>compared at same</a:t>
            </a:r>
          </a:p>
          <a:p>
            <a:r>
              <a:rPr lang="en-US" dirty="0" smtClean="0"/>
              <a:t>recall (by adjusting</a:t>
            </a:r>
          </a:p>
          <a:p>
            <a:r>
              <a:rPr lang="en-US" dirty="0" smtClean="0"/>
              <a:t>threshold)</a:t>
            </a:r>
            <a:endParaRPr lang="en-US" dirty="0"/>
          </a:p>
        </p:txBody>
      </p:sp>
    </p:spTree>
    <p:extLst>
      <p:ext uri="{BB962C8B-B14F-4D97-AF65-F5344CB8AC3E}">
        <p14:creationId xmlns:p14="http://schemas.microsoft.com/office/powerpoint/2010/main" val="597765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Performance Analysis/Debugging </a:t>
            </a:r>
            <a:br>
              <a:rPr lang="en-US" dirty="0" smtClean="0"/>
            </a:br>
            <a:r>
              <a:rPr lang="en-US" dirty="0" smtClean="0"/>
              <a:t>in Highly Configurable systems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382E5C88-BD21-BD43-AEBF-6B440C100F86}" type="slidenum">
              <a:rPr lang="en-US" smtClean="0"/>
              <a:t>26</a:t>
            </a:fld>
            <a:endParaRPr lang="en-US"/>
          </a:p>
        </p:txBody>
      </p:sp>
    </p:spTree>
    <p:extLst>
      <p:ext uri="{BB962C8B-B14F-4D97-AF65-F5344CB8AC3E}">
        <p14:creationId xmlns:p14="http://schemas.microsoft.com/office/powerpoint/2010/main" val="196921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88" name="Picture 9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1593" y="533400"/>
            <a:ext cx="5676718" cy="12732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liennummernplatzhalter 3"/>
          <p:cNvSpPr>
            <a:spLocks noGrp="1"/>
          </p:cNvSpPr>
          <p:nvPr>
            <p:ph type="sldNum" sz="quarter" idx="10"/>
          </p:nvPr>
        </p:nvSpPr>
        <p:spPr>
          <a:xfrm>
            <a:off x="2253778" y="5958111"/>
            <a:ext cx="2133600" cy="365125"/>
          </a:xfrm>
        </p:spPr>
        <p:txBody>
          <a:bodyPr/>
          <a:lstStyle/>
          <a:p>
            <a:pPr>
              <a:defRPr/>
            </a:pPr>
            <a:fld id="{E2040114-90FC-4E19-8C4C-06BDED22E5E1}" type="slidenum">
              <a:rPr lang="en-US" smtClean="0"/>
              <a:pPr>
                <a:defRPr/>
              </a:pPr>
              <a:t>27</a:t>
            </a:fld>
            <a:endParaRPr lang="en-US"/>
          </a:p>
        </p:txBody>
      </p:sp>
      <p:pic>
        <p:nvPicPr>
          <p:cNvPr id="5" name="Picture 6" descr="E:\SVN_ExaStencils\RenewalPoster\images\k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7694" y="4902969"/>
            <a:ext cx="1783822"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E:\SVN_ExaStencils\RenewalPoster\images\juqueen-ful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4762" y="5029174"/>
            <a:ext cx="1576438"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E:\SVN_ExaStencils\RenewalPoster\images\p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6578" y="5308776"/>
            <a:ext cx="1849438" cy="110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E:\SVN_ExaStencils\RenewalPoster\images\virtex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4748" y="2492551"/>
            <a:ext cx="1366169"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E:\Presentations\Dagstuhl_SPPEXA_2015\pics\cpu.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8641" y="4051475"/>
            <a:ext cx="1932586"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feil nach rechts 9"/>
          <p:cNvSpPr/>
          <p:nvPr/>
        </p:nvSpPr>
        <p:spPr>
          <a:xfrm rot="10800000">
            <a:off x="3607160" y="2733850"/>
            <a:ext cx="582098" cy="550863"/>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Pfeil nach rechts 13"/>
          <p:cNvSpPr/>
          <p:nvPr/>
        </p:nvSpPr>
        <p:spPr>
          <a:xfrm rot="8240266">
            <a:off x="4488089" y="4487612"/>
            <a:ext cx="655805" cy="550863"/>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Pfeil nach rechts 15"/>
          <p:cNvSpPr/>
          <p:nvPr/>
        </p:nvSpPr>
        <p:spPr>
          <a:xfrm rot="2729507">
            <a:off x="7496757" y="4334382"/>
            <a:ext cx="655805" cy="550863"/>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Pfeil nach rechts 16"/>
          <p:cNvSpPr/>
          <p:nvPr/>
        </p:nvSpPr>
        <p:spPr>
          <a:xfrm rot="5400000">
            <a:off x="6203394" y="4520425"/>
            <a:ext cx="655805" cy="550863"/>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Pfeil nach rechts 35"/>
          <p:cNvSpPr/>
          <p:nvPr/>
        </p:nvSpPr>
        <p:spPr>
          <a:xfrm rot="8240266">
            <a:off x="3433576" y="3789682"/>
            <a:ext cx="655805" cy="550863"/>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TextBox 24"/>
          <p:cNvSpPr txBox="1"/>
          <p:nvPr/>
        </p:nvSpPr>
        <p:spPr>
          <a:xfrm>
            <a:off x="8811826" y="6553200"/>
            <a:ext cx="1779974" cy="338554"/>
          </a:xfrm>
          <a:prstGeom prst="rect">
            <a:avLst/>
          </a:prstGeom>
          <a:noFill/>
        </p:spPr>
        <p:txBody>
          <a:bodyPr wrap="none" rtlCol="0">
            <a:spAutoFit/>
          </a:bodyPr>
          <a:lstStyle/>
          <a:p>
            <a:pPr algn="r"/>
            <a:r>
              <a:rPr lang="en-US" sz="1600" dirty="0"/>
              <a:t>[Siegmund,FSE’15]</a:t>
            </a:r>
          </a:p>
        </p:txBody>
      </p:sp>
      <p:pic>
        <p:nvPicPr>
          <p:cNvPr id="20" name="Picture 5" descr="E:\Presentations\2014\FOSD Meeting 2014\Vortrag\pics\122976main_comp_model_atmos_lg.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1617" b="-1821"/>
          <a:stretch/>
        </p:blipFill>
        <p:spPr bwMode="auto">
          <a:xfrm>
            <a:off x="4432196" y="2779795"/>
            <a:ext cx="2736305" cy="15737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9" name="Picture 3" descr="E:\Presentations\FOSD Meeting 2015\pics\donut.pn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770" b="96903" l="1852" r="98942"/>
                    </a14:imgEffect>
                  </a14:imgLayer>
                </a14:imgProps>
              </a:ext>
              <a:ext uri="{28A0092B-C50C-407E-A947-70E740481C1C}">
                <a14:useLocalDpi xmlns:a14="http://schemas.microsoft.com/office/drawing/2010/main" val="0"/>
              </a:ext>
            </a:extLst>
          </a:blip>
          <a:srcRect b="-4162"/>
          <a:stretch/>
        </p:blipFill>
        <p:spPr bwMode="auto">
          <a:xfrm>
            <a:off x="6030218" y="2162694"/>
            <a:ext cx="2736307" cy="15711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9313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r>
              <a:rPr lang="en-US" dirty="0" smtClean="0"/>
              <a:t>Debugging &amp; Understanding</a:t>
            </a:r>
          </a:p>
          <a:p>
            <a:r>
              <a:rPr lang="en-US" dirty="0" smtClean="0"/>
              <a:t>Prediction and optimization</a:t>
            </a:r>
          </a:p>
        </p:txBody>
      </p:sp>
      <p:sp>
        <p:nvSpPr>
          <p:cNvPr id="4" name="Foliennummernplatzhalter 3"/>
          <p:cNvSpPr>
            <a:spLocks noGrp="1"/>
          </p:cNvSpPr>
          <p:nvPr>
            <p:ph type="sldNum" sz="quarter" idx="10"/>
          </p:nvPr>
        </p:nvSpPr>
        <p:spPr/>
        <p:txBody>
          <a:bodyPr/>
          <a:lstStyle/>
          <a:p>
            <a:pPr>
              <a:defRPr/>
            </a:pPr>
            <a:fld id="{E2040114-90FC-4E19-8C4C-06BDED22E5E1}" type="slidenum">
              <a:rPr lang="en-US" smtClean="0"/>
              <a:pPr>
                <a:defRPr/>
              </a:pPr>
              <a:t>28</a:t>
            </a:fld>
            <a:endParaRPr lang="en-US"/>
          </a:p>
        </p:txBody>
      </p:sp>
      <p:pic>
        <p:nvPicPr>
          <p:cNvPr id="296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9807" y="1078286"/>
            <a:ext cx="6048672" cy="261297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hteck 5"/>
          <p:cNvSpPr/>
          <p:nvPr/>
        </p:nvSpPr>
        <p:spPr>
          <a:xfrm>
            <a:off x="6096000" y="2393900"/>
            <a:ext cx="3964606" cy="1611165"/>
          </a:xfrm>
          <a:prstGeom prst="rect">
            <a:avLst/>
          </a:prstGeom>
          <a:solidFill>
            <a:srgbClr val="FFFFFF"/>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p:cNvSpPr/>
          <p:nvPr/>
        </p:nvSpPr>
        <p:spPr>
          <a:xfrm>
            <a:off x="2131394" y="2393900"/>
            <a:ext cx="3964606" cy="1611165"/>
          </a:xfrm>
          <a:prstGeom prst="rect">
            <a:avLst/>
          </a:prstGeom>
          <a:solidFill>
            <a:srgbClr val="FFFFFF"/>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p:cNvSpPr/>
          <p:nvPr/>
        </p:nvSpPr>
        <p:spPr>
          <a:xfrm>
            <a:off x="2859808" y="2852936"/>
            <a:ext cx="1652017"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3018706" y="1854349"/>
            <a:ext cx="14401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4320605" y="1856656"/>
            <a:ext cx="14401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Gerade Verbindung 18"/>
          <p:cNvCxnSpPr/>
          <p:nvPr/>
        </p:nvCxnSpPr>
        <p:spPr>
          <a:xfrm>
            <a:off x="8400256" y="1340768"/>
            <a:ext cx="0" cy="216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a:off x="8256240" y="1746337"/>
            <a:ext cx="0" cy="216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3685815" y="1731876"/>
            <a:ext cx="593432" cy="369332"/>
          </a:xfrm>
          <a:prstGeom prst="rect">
            <a:avLst/>
          </a:prstGeom>
          <a:noFill/>
        </p:spPr>
        <p:txBody>
          <a:bodyPr wrap="none" rtlCol="0">
            <a:spAutoFit/>
          </a:bodyPr>
          <a:lstStyle/>
          <a:p>
            <a:r>
              <a:rPr lang="en-US" dirty="0">
                <a:latin typeface="Calibri" panose="020F0502020204030204" pitchFamily="34" charset="0"/>
              </a:rPr>
              <a:t>14.3</a:t>
            </a:r>
            <a:endParaRPr lang="en-US" dirty="0">
              <a:latin typeface="Calibri" panose="020F0502020204030204" pitchFamily="34" charset="0"/>
            </a:endParaRPr>
          </a:p>
        </p:txBody>
      </p:sp>
      <p:sp>
        <p:nvSpPr>
          <p:cNvPr id="25" name="Textfeld 24"/>
          <p:cNvSpPr txBox="1"/>
          <p:nvPr/>
        </p:nvSpPr>
        <p:spPr>
          <a:xfrm>
            <a:off x="4615781" y="1770713"/>
            <a:ext cx="878767" cy="369332"/>
          </a:xfrm>
          <a:prstGeom prst="rect">
            <a:avLst/>
          </a:prstGeom>
          <a:noFill/>
        </p:spPr>
        <p:txBody>
          <a:bodyPr wrap="none" rtlCol="0">
            <a:spAutoFit/>
          </a:bodyPr>
          <a:lstStyle/>
          <a:p>
            <a:r>
              <a:rPr lang="en-US" dirty="0">
                <a:latin typeface="Calibri" panose="020F0502020204030204" pitchFamily="34" charset="0"/>
              </a:rPr>
              <a:t>+ 113.3</a:t>
            </a:r>
            <a:endParaRPr lang="en-US" dirty="0">
              <a:latin typeface="Calibri" panose="020F0502020204030204" pitchFamily="34" charset="0"/>
            </a:endParaRPr>
          </a:p>
        </p:txBody>
      </p:sp>
      <p:sp>
        <p:nvSpPr>
          <p:cNvPr id="26" name="Textfeld 25"/>
          <p:cNvSpPr txBox="1"/>
          <p:nvPr/>
        </p:nvSpPr>
        <p:spPr>
          <a:xfrm>
            <a:off x="4014364" y="2619217"/>
            <a:ext cx="599844" cy="369332"/>
          </a:xfrm>
          <a:prstGeom prst="rect">
            <a:avLst/>
          </a:prstGeom>
          <a:noFill/>
        </p:spPr>
        <p:txBody>
          <a:bodyPr wrap="none" rtlCol="0">
            <a:spAutoFit/>
          </a:bodyPr>
          <a:lstStyle/>
          <a:p>
            <a:r>
              <a:rPr lang="en-US" dirty="0">
                <a:latin typeface="Calibri" panose="020F0502020204030204" pitchFamily="34" charset="0"/>
              </a:rPr>
              <a:t>- 4.5</a:t>
            </a:r>
            <a:endParaRPr lang="en-US" dirty="0">
              <a:latin typeface="Calibri" panose="020F0502020204030204" pitchFamily="34" charset="0"/>
            </a:endParaRPr>
          </a:p>
        </p:txBody>
      </p:sp>
      <p:sp>
        <p:nvSpPr>
          <p:cNvPr id="27" name="Textfeld 26"/>
          <p:cNvSpPr txBox="1"/>
          <p:nvPr/>
        </p:nvSpPr>
        <p:spPr>
          <a:xfrm>
            <a:off x="5156181" y="2956302"/>
            <a:ext cx="716863" cy="369332"/>
          </a:xfrm>
          <a:prstGeom prst="rect">
            <a:avLst/>
          </a:prstGeom>
          <a:noFill/>
        </p:spPr>
        <p:txBody>
          <a:bodyPr wrap="none" rtlCol="0">
            <a:spAutoFit/>
          </a:bodyPr>
          <a:lstStyle/>
          <a:p>
            <a:r>
              <a:rPr lang="en-US" dirty="0">
                <a:latin typeface="Calibri" panose="020F0502020204030204" pitchFamily="34" charset="0"/>
              </a:rPr>
              <a:t>- 73.9</a:t>
            </a:r>
            <a:endParaRPr lang="en-US" dirty="0">
              <a:latin typeface="Calibri" panose="020F0502020204030204" pitchFamily="34" charset="0"/>
            </a:endParaRPr>
          </a:p>
        </p:txBody>
      </p:sp>
      <p:sp>
        <p:nvSpPr>
          <p:cNvPr id="28" name="Textfeld 27"/>
          <p:cNvSpPr txBox="1"/>
          <p:nvPr/>
        </p:nvSpPr>
        <p:spPr>
          <a:xfrm>
            <a:off x="7232237" y="2915652"/>
            <a:ext cx="878767" cy="369332"/>
          </a:xfrm>
          <a:prstGeom prst="rect">
            <a:avLst/>
          </a:prstGeom>
          <a:noFill/>
        </p:spPr>
        <p:txBody>
          <a:bodyPr wrap="none" rtlCol="0">
            <a:spAutoFit/>
          </a:bodyPr>
          <a:lstStyle/>
          <a:p>
            <a:r>
              <a:rPr lang="en-US" dirty="0">
                <a:latin typeface="Calibri" panose="020F0502020204030204" pitchFamily="34" charset="0"/>
              </a:rPr>
              <a:t>+ 171.7</a:t>
            </a:r>
            <a:endParaRPr lang="en-US" dirty="0">
              <a:latin typeface="Calibri" panose="020F0502020204030204" pitchFamily="34" charset="0"/>
            </a:endParaRPr>
          </a:p>
        </p:txBody>
      </p:sp>
      <p:sp>
        <p:nvSpPr>
          <p:cNvPr id="21" name="Textfeld 20"/>
          <p:cNvSpPr txBox="1"/>
          <p:nvPr/>
        </p:nvSpPr>
        <p:spPr>
          <a:xfrm>
            <a:off x="6456041" y="6372036"/>
            <a:ext cx="878767" cy="369332"/>
          </a:xfrm>
          <a:prstGeom prst="rect">
            <a:avLst/>
          </a:prstGeom>
          <a:noFill/>
        </p:spPr>
        <p:txBody>
          <a:bodyPr wrap="none" rtlCol="0">
            <a:spAutoFit/>
          </a:bodyPr>
          <a:lstStyle/>
          <a:p>
            <a:r>
              <a:rPr lang="en-US" dirty="0">
                <a:latin typeface="Calibri" panose="020F0502020204030204" pitchFamily="34" charset="0"/>
              </a:rPr>
              <a:t>= 219.9</a:t>
            </a:r>
          </a:p>
        </p:txBody>
      </p:sp>
      <p:sp>
        <p:nvSpPr>
          <p:cNvPr id="5" name="Title 4"/>
          <p:cNvSpPr>
            <a:spLocks noGrp="1"/>
          </p:cNvSpPr>
          <p:nvPr>
            <p:ph type="title"/>
          </p:nvPr>
        </p:nvSpPr>
        <p:spPr/>
        <p:txBody>
          <a:bodyPr/>
          <a:lstStyle/>
          <a:p>
            <a:endParaRPr lang="en-US"/>
          </a:p>
        </p:txBody>
      </p:sp>
      <p:sp>
        <p:nvSpPr>
          <p:cNvPr id="24" name="TextBox 23"/>
          <p:cNvSpPr txBox="1"/>
          <p:nvPr/>
        </p:nvSpPr>
        <p:spPr>
          <a:xfrm>
            <a:off x="8811826" y="6553200"/>
            <a:ext cx="1779974" cy="338554"/>
          </a:xfrm>
          <a:prstGeom prst="rect">
            <a:avLst/>
          </a:prstGeom>
          <a:noFill/>
        </p:spPr>
        <p:txBody>
          <a:bodyPr wrap="none" rtlCol="0">
            <a:spAutoFit/>
          </a:bodyPr>
          <a:lstStyle/>
          <a:p>
            <a:pPr algn="r"/>
            <a:r>
              <a:rPr lang="en-US" sz="1600" dirty="0"/>
              <a:t>[Siegmund,FSE’15]</a:t>
            </a:r>
          </a:p>
        </p:txBody>
      </p:sp>
    </p:spTree>
    <p:extLst>
      <p:ext uri="{BB962C8B-B14F-4D97-AF65-F5344CB8AC3E}">
        <p14:creationId xmlns:p14="http://schemas.microsoft.com/office/powerpoint/2010/main" val="39023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par>
                          <p:cTn id="51" fill="hold">
                            <p:stCondLst>
                              <p:cond delay="1000"/>
                            </p:stCondLst>
                            <p:childTnLst>
                              <p:par>
                                <p:cTn id="52" presetID="42" presetClass="path" presetSubtype="0" accel="50000" decel="50000" fill="hold" grpId="1" nodeType="afterEffect">
                                  <p:stCondLst>
                                    <p:cond delay="0"/>
                                  </p:stCondLst>
                                  <p:childTnLst>
                                    <p:animMotion origin="layout" path="M -3.61111E-6 1.85185E-6 L 0.30191 0.64051 " pathEditMode="relative" rAng="0" ptsTypes="AA">
                                      <p:cBhvr>
                                        <p:cTn id="53" dur="4000" fill="hold"/>
                                        <p:tgtEl>
                                          <p:spTgt spid="20"/>
                                        </p:tgtEl>
                                        <p:attrNameLst>
                                          <p:attrName>ppt_x</p:attrName>
                                          <p:attrName>ppt_y</p:attrName>
                                        </p:attrNameLst>
                                      </p:cBhvr>
                                      <p:rCtr x="15087" y="32014"/>
                                    </p:animMotion>
                                  </p:childTnLst>
                                </p:cTn>
                              </p:par>
                              <p:par>
                                <p:cTn id="54" presetID="42" presetClass="path" presetSubtype="0" accel="50000" decel="50000" fill="hold" grpId="1" nodeType="withEffect">
                                  <p:stCondLst>
                                    <p:cond delay="0"/>
                                  </p:stCondLst>
                                  <p:childTnLst>
                                    <p:animMotion origin="layout" path="M -1.11111E-6 -3.7037E-6 L 0.24774 0.63496 " pathEditMode="relative" rAng="0" ptsTypes="AA">
                                      <p:cBhvr>
                                        <p:cTn id="55" dur="4000" fill="hold"/>
                                        <p:tgtEl>
                                          <p:spTgt spid="25"/>
                                        </p:tgtEl>
                                        <p:attrNameLst>
                                          <p:attrName>ppt_x</p:attrName>
                                          <p:attrName>ppt_y</p:attrName>
                                        </p:attrNameLst>
                                      </p:cBhvr>
                                      <p:rCtr x="12378" y="31736"/>
                                    </p:animMotion>
                                  </p:childTnLst>
                                </p:cTn>
                              </p:par>
                              <p:par>
                                <p:cTn id="56" presetID="42" presetClass="path" presetSubtype="0" accel="50000" decel="50000" fill="hold" grpId="1" nodeType="withEffect">
                                  <p:stCondLst>
                                    <p:cond delay="0"/>
                                  </p:stCondLst>
                                  <p:childTnLst>
                                    <p:animMotion origin="layout" path="M 1.66667E-6 3.7037E-6 L 0.39167 0.51111 " pathEditMode="relative" rAng="0" ptsTypes="AA">
                                      <p:cBhvr>
                                        <p:cTn id="57" dur="4000" fill="hold"/>
                                        <p:tgtEl>
                                          <p:spTgt spid="26"/>
                                        </p:tgtEl>
                                        <p:attrNameLst>
                                          <p:attrName>ppt_x</p:attrName>
                                          <p:attrName>ppt_y</p:attrName>
                                        </p:attrNameLst>
                                      </p:cBhvr>
                                      <p:rCtr x="19583" y="25556"/>
                                    </p:animMotion>
                                  </p:childTnLst>
                                </p:cTn>
                              </p:par>
                              <p:par>
                                <p:cTn id="58" presetID="42" presetClass="path" presetSubtype="0" accel="50000" decel="50000" fill="hold" grpId="1" nodeType="withEffect">
                                  <p:stCondLst>
                                    <p:cond delay="0"/>
                                  </p:stCondLst>
                                  <p:childTnLst>
                                    <p:animMotion origin="layout" path="M 1.66667E-6 -3.7037E-7 L 0.31562 0.46204 " pathEditMode="relative" rAng="0" ptsTypes="AA">
                                      <p:cBhvr>
                                        <p:cTn id="59" dur="4000" fill="hold"/>
                                        <p:tgtEl>
                                          <p:spTgt spid="27"/>
                                        </p:tgtEl>
                                        <p:attrNameLst>
                                          <p:attrName>ppt_x</p:attrName>
                                          <p:attrName>ppt_y</p:attrName>
                                        </p:attrNameLst>
                                      </p:cBhvr>
                                      <p:rCtr x="15781" y="23102"/>
                                    </p:animMotion>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42" presetClass="path" presetSubtype="0" accel="50000" decel="50000" fill="hold" grpId="1" nodeType="withEffect">
                                  <p:stCondLst>
                                    <p:cond delay="0"/>
                                  </p:stCondLst>
                                  <p:childTnLst>
                                    <p:animMotion origin="layout" path="M -2.22222E-6 -3.33333E-6 L 0.1507 0.46783 " pathEditMode="relative" rAng="0" ptsTypes="AA">
                                      <p:cBhvr>
                                        <p:cTn id="64" dur="4000" fill="hold"/>
                                        <p:tgtEl>
                                          <p:spTgt spid="28"/>
                                        </p:tgtEl>
                                        <p:attrNameLst>
                                          <p:attrName>ppt_x</p:attrName>
                                          <p:attrName>ppt_y</p:attrName>
                                        </p:attrNameLst>
                                      </p:cBhvr>
                                      <p:rCtr x="7535" y="23380"/>
                                    </p:animMotion>
                                  </p:childTnLst>
                                </p:cTn>
                              </p:par>
                            </p:childTnLst>
                          </p:cTn>
                        </p:par>
                        <p:par>
                          <p:cTn id="65" fill="hold">
                            <p:stCondLst>
                              <p:cond delay="5000"/>
                            </p:stCondLst>
                            <p:childTnLst>
                              <p:par>
                                <p:cTn id="66" presetID="10" presetClass="entr" presetSubtype="0" fill="hold" nodeType="after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8" grpId="0" animBg="1"/>
      <p:bldP spid="15" grpId="0" animBg="1"/>
      <p:bldP spid="20" grpId="0"/>
      <p:bldP spid="20" grpId="1"/>
      <p:bldP spid="25" grpId="0"/>
      <p:bldP spid="25" grpId="1"/>
      <p:bldP spid="26" grpId="0"/>
      <p:bldP spid="26" grpId="1"/>
      <p:bldP spid="27" grpId="0"/>
      <p:bldP spid="27" grpId="1"/>
      <p:bldP spid="28" grpId="0"/>
      <p:bldP spid="28"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descr="\\tsclient\r7977\work\antraege\energyconfig\Green2.png"/>
          <p:cNvPicPr>
            <a:picLocks noChangeAspect="1" noChangeArrowheads="1"/>
          </p:cNvPicPr>
          <p:nvPr/>
        </p:nvPicPr>
        <p:blipFill>
          <a:blip r:embed="rId2" cstate="print"/>
          <a:srcRect/>
          <a:stretch>
            <a:fillRect/>
          </a:stretch>
        </p:blipFill>
        <p:spPr bwMode="auto">
          <a:xfrm>
            <a:off x="2362200" y="-43543"/>
            <a:ext cx="7848600" cy="9113576"/>
          </a:xfrm>
          <a:prstGeom prst="rect">
            <a:avLst/>
          </a:prstGeom>
          <a:noFill/>
        </p:spPr>
      </p:pic>
    </p:spTree>
    <p:extLst>
      <p:ext uri="{BB962C8B-B14F-4D97-AF65-F5344CB8AC3E}">
        <p14:creationId xmlns:p14="http://schemas.microsoft.com/office/powerpoint/2010/main" val="2407760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a Nutshell</a:t>
            </a:r>
            <a:endParaRPr lang="en-US" dirty="0"/>
          </a:p>
        </p:txBody>
      </p:sp>
      <p:sp>
        <p:nvSpPr>
          <p:cNvPr id="3" name="Content Placeholder 2"/>
          <p:cNvSpPr>
            <a:spLocks noGrp="1"/>
          </p:cNvSpPr>
          <p:nvPr>
            <p:ph idx="1"/>
          </p:nvPr>
        </p:nvSpPr>
        <p:spPr>
          <a:xfrm>
            <a:off x="609600" y="2993726"/>
            <a:ext cx="10972800" cy="3132438"/>
          </a:xfrm>
        </p:spPr>
        <p:txBody>
          <a:bodyPr/>
          <a:lstStyle/>
          <a:p>
            <a:r>
              <a:rPr lang="en-US" dirty="0" smtClean="0"/>
              <a:t>Generalizes from data, finds patterns in data</a:t>
            </a:r>
          </a:p>
          <a:p>
            <a:r>
              <a:rPr lang="en-US" dirty="0" smtClean="0"/>
              <a:t>Predict results for (unseen) data</a:t>
            </a:r>
          </a:p>
          <a:p>
            <a:pPr lvl="1"/>
            <a:r>
              <a:rPr lang="en-US" dirty="0" smtClean="0"/>
              <a:t>classification, prediction, ranking, clustering, …</a:t>
            </a:r>
          </a:p>
          <a:p>
            <a:r>
              <a:rPr lang="en-US" dirty="0" smtClean="0"/>
              <a:t>No guarantees/specifications</a:t>
            </a:r>
          </a:p>
          <a:p>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3</a:t>
            </a:fld>
            <a:endParaRPr lang="en-US"/>
          </a:p>
        </p:txBody>
      </p:sp>
      <p:sp>
        <p:nvSpPr>
          <p:cNvPr id="5" name="Rectangle 4"/>
          <p:cNvSpPr/>
          <p:nvPr/>
        </p:nvSpPr>
        <p:spPr>
          <a:xfrm>
            <a:off x="733168" y="1600200"/>
            <a:ext cx="2347783" cy="121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(labeled)</a:t>
            </a:r>
          </a:p>
          <a:p>
            <a:pPr algn="ctr"/>
            <a:r>
              <a:rPr lang="en-US" sz="3200" dirty="0" smtClean="0"/>
              <a:t>Data</a:t>
            </a:r>
            <a:endParaRPr lang="en-US" sz="3200" dirty="0"/>
          </a:p>
        </p:txBody>
      </p:sp>
      <p:sp>
        <p:nvSpPr>
          <p:cNvPr id="6" name="Rectangle 5"/>
          <p:cNvSpPr/>
          <p:nvPr/>
        </p:nvSpPr>
        <p:spPr>
          <a:xfrm>
            <a:off x="4810898" y="1600201"/>
            <a:ext cx="2347783" cy="121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ML</a:t>
            </a:r>
            <a:endParaRPr lang="en-US" sz="3200" dirty="0"/>
          </a:p>
        </p:txBody>
      </p:sp>
      <p:sp>
        <p:nvSpPr>
          <p:cNvPr id="7" name="Rectangle 6"/>
          <p:cNvSpPr/>
          <p:nvPr/>
        </p:nvSpPr>
        <p:spPr>
          <a:xfrm>
            <a:off x="8888628" y="1600201"/>
            <a:ext cx="2347783" cy="121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Model</a:t>
            </a:r>
            <a:endParaRPr lang="en-US" sz="3200" dirty="0"/>
          </a:p>
        </p:txBody>
      </p:sp>
      <p:cxnSp>
        <p:nvCxnSpPr>
          <p:cNvPr id="9" name="Straight Arrow Connector 8"/>
          <p:cNvCxnSpPr>
            <a:stCxn id="5" idx="3"/>
            <a:endCxn id="6" idx="1"/>
          </p:cNvCxnSpPr>
          <p:nvPr/>
        </p:nvCxnSpPr>
        <p:spPr>
          <a:xfrm>
            <a:off x="3080951" y="2205681"/>
            <a:ext cx="172994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3"/>
            <a:endCxn id="7" idx="1"/>
          </p:cNvCxnSpPr>
          <p:nvPr/>
        </p:nvCxnSpPr>
        <p:spPr>
          <a:xfrm>
            <a:off x="7158681" y="2205682"/>
            <a:ext cx="17299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371334" y="1508919"/>
            <a:ext cx="1149180" cy="605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Feature Extraction</a:t>
            </a:r>
            <a:endParaRPr lang="en-US" dirty="0"/>
          </a:p>
        </p:txBody>
      </p:sp>
    </p:spTree>
    <p:extLst>
      <p:ext uri="{BB962C8B-B14F-4D97-AF65-F5344CB8AC3E}">
        <p14:creationId xmlns:p14="http://schemas.microsoft.com/office/powerpoint/2010/main" val="162444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elle 31"/>
          <p:cNvGraphicFramePr>
            <a:graphicFrameLocks noGrp="1"/>
          </p:cNvGraphicFramePr>
          <p:nvPr>
            <p:extLst/>
          </p:nvPr>
        </p:nvGraphicFramePr>
        <p:xfrm>
          <a:off x="7031484" y="1387397"/>
          <a:ext cx="599728" cy="2966720"/>
        </p:xfrm>
        <a:graphic>
          <a:graphicData uri="http://schemas.openxmlformats.org/drawingml/2006/table">
            <a:tbl>
              <a:tblPr firstRow="1" bandRow="1">
                <a:tableStyleId>{F5AB1C69-6EDB-4FF4-983F-18BD219EF322}</a:tableStyleId>
              </a:tblPr>
              <a:tblGrid>
                <a:gridCol w="599728">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pPr algn="ctr"/>
                      <a:r>
                        <a:rPr lang="en-US" sz="1600" dirty="0" smtClean="0"/>
                        <a:t>1</a:t>
                      </a:r>
                      <a:endParaRPr lang="en-US" dirty="0">
                        <a:latin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5"/>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6"/>
                  </a:ext>
                </a:extLst>
              </a:tr>
              <a:tr h="370840">
                <a:tc>
                  <a:txBody>
                    <a:bodyPr/>
                    <a:lstStyle/>
                    <a:p>
                      <a:pPr algn="ctr"/>
                      <a:r>
                        <a:rPr lang="en-US" sz="1600" dirty="0" smtClean="0"/>
                        <a:t>1</a:t>
                      </a:r>
                      <a:endParaRPr lang="en-US" dirty="0">
                        <a:latin typeface="Calibri" panose="020F0502020204030204" pitchFamily="34" charset="0"/>
                      </a:endParaRPr>
                    </a:p>
                  </a:txBody>
                  <a:tcPr/>
                </a:tc>
                <a:extLst>
                  <a:ext uri="{0D108BD9-81ED-4DB2-BD59-A6C34878D82A}">
                    <a16:rowId xmlns:a16="http://schemas.microsoft.com/office/drawing/2014/main" val="10007"/>
                  </a:ext>
                </a:extLst>
              </a:tr>
            </a:tbl>
          </a:graphicData>
        </a:graphic>
      </p:graphicFrame>
      <p:graphicFrame>
        <p:nvGraphicFramePr>
          <p:cNvPr id="13" name="Tabelle 12"/>
          <p:cNvGraphicFramePr>
            <a:graphicFrameLocks noGrp="1"/>
          </p:cNvGraphicFramePr>
          <p:nvPr>
            <p:extLst/>
          </p:nvPr>
        </p:nvGraphicFramePr>
        <p:xfrm>
          <a:off x="4437976" y="1380825"/>
          <a:ext cx="599728" cy="2966720"/>
        </p:xfrm>
        <a:graphic>
          <a:graphicData uri="http://schemas.openxmlformats.org/drawingml/2006/table">
            <a:tbl>
              <a:tblPr firstRow="1" bandRow="1">
                <a:tableStyleId>{F5AB1C69-6EDB-4FF4-983F-18BD219EF322}</a:tableStyleId>
              </a:tblPr>
              <a:tblGrid>
                <a:gridCol w="599728">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5"/>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6"/>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7"/>
                  </a:ext>
                </a:extLst>
              </a:tr>
            </a:tbl>
          </a:graphicData>
        </a:graphic>
      </p:graphicFrame>
      <p:graphicFrame>
        <p:nvGraphicFramePr>
          <p:cNvPr id="14" name="Tabelle 13"/>
          <p:cNvGraphicFramePr>
            <a:graphicFrameLocks noGrp="1"/>
          </p:cNvGraphicFramePr>
          <p:nvPr>
            <p:extLst/>
          </p:nvPr>
        </p:nvGraphicFramePr>
        <p:xfrm>
          <a:off x="5035246" y="1375834"/>
          <a:ext cx="599728" cy="2966720"/>
        </p:xfrm>
        <a:graphic>
          <a:graphicData uri="http://schemas.openxmlformats.org/drawingml/2006/table">
            <a:tbl>
              <a:tblPr firstRow="1" bandRow="1">
                <a:tableStyleId>{F5AB1C69-6EDB-4FF4-983F-18BD219EF322}</a:tableStyleId>
              </a:tblPr>
              <a:tblGrid>
                <a:gridCol w="599728">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5"/>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6"/>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7"/>
                  </a:ext>
                </a:extLst>
              </a:tr>
            </a:tbl>
          </a:graphicData>
        </a:graphic>
      </p:graphicFrame>
      <p:graphicFrame>
        <p:nvGraphicFramePr>
          <p:cNvPr id="16" name="Tabelle 15"/>
          <p:cNvGraphicFramePr>
            <a:graphicFrameLocks noGrp="1"/>
          </p:cNvGraphicFramePr>
          <p:nvPr>
            <p:extLst/>
          </p:nvPr>
        </p:nvGraphicFramePr>
        <p:xfrm>
          <a:off x="5801933" y="1386750"/>
          <a:ext cx="599728" cy="2966720"/>
        </p:xfrm>
        <a:graphic>
          <a:graphicData uri="http://schemas.openxmlformats.org/drawingml/2006/table">
            <a:tbl>
              <a:tblPr firstRow="1" bandRow="1">
                <a:tableStyleId>{F5AB1C69-6EDB-4FF4-983F-18BD219EF322}</a:tableStyleId>
              </a:tblPr>
              <a:tblGrid>
                <a:gridCol w="599728">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u="none" dirty="0" smtClean="0"/>
                        <a:t>0</a:t>
                      </a:r>
                      <a:endParaRPr lang="en-US" u="none" dirty="0">
                        <a:latin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5"/>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6"/>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7"/>
                  </a:ext>
                </a:extLst>
              </a:tr>
            </a:tbl>
          </a:graphicData>
        </a:graphic>
      </p:graphicFrame>
      <p:graphicFrame>
        <p:nvGraphicFramePr>
          <p:cNvPr id="17" name="Tabelle 16"/>
          <p:cNvGraphicFramePr>
            <a:graphicFrameLocks noGrp="1"/>
          </p:cNvGraphicFramePr>
          <p:nvPr>
            <p:extLst/>
          </p:nvPr>
        </p:nvGraphicFramePr>
        <p:xfrm>
          <a:off x="6416137" y="1386750"/>
          <a:ext cx="599728" cy="2966720"/>
        </p:xfrm>
        <a:graphic>
          <a:graphicData uri="http://schemas.openxmlformats.org/drawingml/2006/table">
            <a:tbl>
              <a:tblPr firstRow="1" bandRow="1">
                <a:tableStyleId>{F5AB1C69-6EDB-4FF4-983F-18BD219EF322}</a:tableStyleId>
              </a:tblPr>
              <a:tblGrid>
                <a:gridCol w="599728">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5"/>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6"/>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7"/>
                  </a:ext>
                </a:extLst>
              </a:tr>
            </a:tbl>
          </a:graphicData>
        </a:graphic>
      </p:graphicFrame>
      <p:graphicFrame>
        <p:nvGraphicFramePr>
          <p:cNvPr id="12" name="Tabelle 11"/>
          <p:cNvGraphicFramePr>
            <a:graphicFrameLocks noGrp="1"/>
          </p:cNvGraphicFramePr>
          <p:nvPr>
            <p:extLst/>
          </p:nvPr>
        </p:nvGraphicFramePr>
        <p:xfrm>
          <a:off x="3861912" y="1380825"/>
          <a:ext cx="599728" cy="2966720"/>
        </p:xfrm>
        <a:graphic>
          <a:graphicData uri="http://schemas.openxmlformats.org/drawingml/2006/table">
            <a:tbl>
              <a:tblPr firstRow="1" bandRow="1">
                <a:tableStyleId>{F5AB1C69-6EDB-4FF4-983F-18BD219EF322}</a:tableStyleId>
              </a:tblPr>
              <a:tblGrid>
                <a:gridCol w="599728">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5"/>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6"/>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7"/>
                  </a:ext>
                </a:extLst>
              </a:tr>
            </a:tbl>
          </a:graphicData>
        </a:graphic>
      </p:graphicFrame>
      <p:graphicFrame>
        <p:nvGraphicFramePr>
          <p:cNvPr id="11" name="Tabelle 10"/>
          <p:cNvGraphicFramePr>
            <a:graphicFrameLocks noGrp="1"/>
          </p:cNvGraphicFramePr>
          <p:nvPr>
            <p:extLst/>
          </p:nvPr>
        </p:nvGraphicFramePr>
        <p:xfrm>
          <a:off x="3285848" y="1380825"/>
          <a:ext cx="599728" cy="2966720"/>
        </p:xfrm>
        <a:graphic>
          <a:graphicData uri="http://schemas.openxmlformats.org/drawingml/2006/table">
            <a:tbl>
              <a:tblPr firstRow="1" bandRow="1">
                <a:tableStyleId>{F5AB1C69-6EDB-4FF4-983F-18BD219EF322}</a:tableStyleId>
              </a:tblPr>
              <a:tblGrid>
                <a:gridCol w="599728">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5"/>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6"/>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7"/>
                  </a:ext>
                </a:extLst>
              </a:tr>
            </a:tbl>
          </a:graphicData>
        </a:graphic>
      </p:graphicFrame>
      <p:sp>
        <p:nvSpPr>
          <p:cNvPr id="4" name="Foliennummernplatzhalter 3"/>
          <p:cNvSpPr>
            <a:spLocks noGrp="1"/>
          </p:cNvSpPr>
          <p:nvPr>
            <p:ph type="sldNum" sz="quarter" idx="10"/>
          </p:nvPr>
        </p:nvSpPr>
        <p:spPr/>
        <p:txBody>
          <a:bodyPr/>
          <a:lstStyle/>
          <a:p>
            <a:pPr>
              <a:defRPr/>
            </a:pPr>
            <a:fld id="{E2040114-90FC-4E19-8C4C-06BDED22E5E1}" type="slidenum">
              <a:rPr lang="en-US" smtClean="0"/>
              <a:pPr>
                <a:defRPr/>
              </a:pPr>
              <a:t>30</a:t>
            </a:fld>
            <a:endParaRPr lang="en-US"/>
          </a:p>
        </p:txBody>
      </p:sp>
      <p:graphicFrame>
        <p:nvGraphicFramePr>
          <p:cNvPr id="5" name="Tabelle 4"/>
          <p:cNvGraphicFramePr>
            <a:graphicFrameLocks noGrp="1"/>
          </p:cNvGraphicFramePr>
          <p:nvPr>
            <p:extLst/>
          </p:nvPr>
        </p:nvGraphicFramePr>
        <p:xfrm>
          <a:off x="2686120" y="1380825"/>
          <a:ext cx="599728" cy="2966720"/>
        </p:xfrm>
        <a:graphic>
          <a:graphicData uri="http://schemas.openxmlformats.org/drawingml/2006/table">
            <a:tbl>
              <a:tblPr firstRow="1" bandRow="1">
                <a:tableStyleId>{F5AB1C69-6EDB-4FF4-983F-18BD219EF322}</a:tableStyleId>
              </a:tblPr>
              <a:tblGrid>
                <a:gridCol w="599728">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5"/>
                  </a:ext>
                </a:extLst>
              </a:tr>
              <a:tr h="370840">
                <a:tc>
                  <a:txBody>
                    <a:bodyPr/>
                    <a:lstStyle/>
                    <a:p>
                      <a:pPr algn="ctr"/>
                      <a:r>
                        <a:rPr lang="en-US" dirty="0" smtClean="0"/>
                        <a:t>0</a:t>
                      </a:r>
                      <a:endParaRPr lang="en-US" dirty="0">
                        <a:latin typeface="Calibri" panose="020F0502020204030204" pitchFamily="34" charset="0"/>
                      </a:endParaRPr>
                    </a:p>
                  </a:txBody>
                  <a:tcPr/>
                </a:tc>
                <a:extLst>
                  <a:ext uri="{0D108BD9-81ED-4DB2-BD59-A6C34878D82A}">
                    <a16:rowId xmlns:a16="http://schemas.microsoft.com/office/drawing/2014/main" val="10006"/>
                  </a:ext>
                </a:extLst>
              </a:tr>
              <a:tr h="370840">
                <a:tc>
                  <a:txBody>
                    <a:bodyPr/>
                    <a:lstStyle/>
                    <a:p>
                      <a:pPr algn="ctr"/>
                      <a:r>
                        <a:rPr lang="en-US" dirty="0" smtClean="0"/>
                        <a:t>1</a:t>
                      </a:r>
                      <a:endParaRPr lang="en-US" dirty="0">
                        <a:latin typeface="Calibri" panose="020F0502020204030204" pitchFamily="34" charset="0"/>
                      </a:endParaRPr>
                    </a:p>
                  </a:txBody>
                  <a:tcPr/>
                </a:tc>
                <a:extLst>
                  <a:ext uri="{0D108BD9-81ED-4DB2-BD59-A6C34878D82A}">
                    <a16:rowId xmlns:a16="http://schemas.microsoft.com/office/drawing/2014/main" val="10007"/>
                  </a:ext>
                </a:extLst>
              </a:tr>
            </a:tbl>
          </a:graphicData>
        </a:graphic>
      </p:graphicFrame>
      <p:pic>
        <p:nvPicPr>
          <p:cNvPr id="6" name="Picture 1"/>
          <p:cNvPicPr>
            <a:picLocks noChangeAspect="1" noChangeArrowheads="1"/>
          </p:cNvPicPr>
          <p:nvPr/>
        </p:nvPicPr>
        <p:blipFill>
          <a:blip r:embed="rId2" cstate="print"/>
          <a:srcRect/>
          <a:stretch>
            <a:fillRect/>
          </a:stretch>
        </p:blipFill>
        <p:spPr bwMode="auto">
          <a:xfrm>
            <a:off x="3945972" y="1336086"/>
            <a:ext cx="514847" cy="432048"/>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3405589" y="1394112"/>
            <a:ext cx="388042" cy="325636"/>
          </a:xfrm>
          <a:prstGeom prst="rect">
            <a:avLst/>
          </a:prstGeom>
          <a:noFill/>
          <a:ln w="9525">
            <a:noFill/>
            <a:miter lim="800000"/>
            <a:headEnd/>
            <a:tailEnd/>
          </a:ln>
          <a:effectLst/>
        </p:spPr>
      </p:pic>
      <p:sp>
        <p:nvSpPr>
          <p:cNvPr id="8" name="Nach links gekrümmter Pfeil 7"/>
          <p:cNvSpPr/>
          <p:nvPr/>
        </p:nvSpPr>
        <p:spPr>
          <a:xfrm>
            <a:off x="4648200" y="1404223"/>
            <a:ext cx="257276" cy="288925"/>
          </a:xfrm>
          <a:prstGeom prst="curved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800">
              <a:solidFill>
                <a:schemeClr val="tx1"/>
              </a:solidFill>
              <a:latin typeface="Calibri" panose="020F0502020204030204" pitchFamily="34" charset="0"/>
            </a:endParaRPr>
          </a:p>
        </p:txBody>
      </p:sp>
      <p:pic>
        <p:nvPicPr>
          <p:cNvPr id="10" name="Picture 10" descr="Image result for pag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9262" y="1404993"/>
            <a:ext cx="288032" cy="2867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3" name="Tabelle 32"/>
          <p:cNvGraphicFramePr>
            <a:graphicFrameLocks noGrp="1"/>
          </p:cNvGraphicFramePr>
          <p:nvPr>
            <p:extLst/>
          </p:nvPr>
        </p:nvGraphicFramePr>
        <p:xfrm>
          <a:off x="9744744" y="1412776"/>
          <a:ext cx="599728" cy="2966720"/>
        </p:xfrm>
        <a:graphic>
          <a:graphicData uri="http://schemas.openxmlformats.org/drawingml/2006/table">
            <a:tbl>
              <a:tblPr firstRow="1" bandRow="1">
                <a:tableStyleId>{F5AB1C69-6EDB-4FF4-983F-18BD219EF322}</a:tableStyleId>
              </a:tblPr>
              <a:tblGrid>
                <a:gridCol w="599728">
                  <a:extLst>
                    <a:ext uri="{9D8B030D-6E8A-4147-A177-3AD203B41FA5}">
                      <a16:colId xmlns:a16="http://schemas.microsoft.com/office/drawing/2014/main" val="20000"/>
                    </a:ext>
                  </a:extLst>
                </a:gridCol>
              </a:tblGrid>
              <a:tr h="370840">
                <a:tc>
                  <a:txBody>
                    <a:bodyPr/>
                    <a:lstStyle/>
                    <a:p>
                      <a:pPr algn="ctr"/>
                      <a:r>
                        <a:rPr lang="en-US" sz="1200" dirty="0" smtClean="0"/>
                        <a:t>Perf.</a:t>
                      </a:r>
                      <a:endParaRPr lang="en-US" sz="1200" dirty="0">
                        <a:latin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ctr"/>
                      <a:r>
                        <a:rPr lang="en-US" dirty="0" smtClean="0"/>
                        <a:t>10.3</a:t>
                      </a:r>
                      <a:endParaRPr lang="en-US" dirty="0">
                        <a:latin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ctr"/>
                      <a:r>
                        <a:rPr lang="en-US" dirty="0" smtClean="0"/>
                        <a:t>55.8</a:t>
                      </a:r>
                      <a:endParaRPr lang="en-US" dirty="0">
                        <a:latin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ctr"/>
                      <a:r>
                        <a:rPr lang="en-US" dirty="0" smtClean="0"/>
                        <a:t>21.9</a:t>
                      </a:r>
                      <a:endParaRPr lang="en-US" dirty="0">
                        <a:latin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pPr algn="ctr"/>
                      <a:r>
                        <a:rPr lang="en-US" dirty="0" smtClean="0"/>
                        <a:t>60.1</a:t>
                      </a:r>
                      <a:endParaRPr lang="en-US" dirty="0">
                        <a:latin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pPr algn="ctr"/>
                      <a:r>
                        <a:rPr lang="en-US" dirty="0" smtClean="0"/>
                        <a:t>59.3</a:t>
                      </a:r>
                      <a:endParaRPr lang="en-US" dirty="0">
                        <a:latin typeface="Calibri" panose="020F0502020204030204" pitchFamily="34" charset="0"/>
                      </a:endParaRPr>
                    </a:p>
                  </a:txBody>
                  <a:tcPr/>
                </a:tc>
                <a:extLst>
                  <a:ext uri="{0D108BD9-81ED-4DB2-BD59-A6C34878D82A}">
                    <a16:rowId xmlns:a16="http://schemas.microsoft.com/office/drawing/2014/main" val="10005"/>
                  </a:ext>
                </a:extLst>
              </a:tr>
              <a:tr h="370840">
                <a:tc>
                  <a:txBody>
                    <a:bodyPr/>
                    <a:lstStyle/>
                    <a:p>
                      <a:pPr algn="ctr"/>
                      <a:r>
                        <a:rPr lang="en-US" dirty="0" smtClean="0"/>
                        <a:t>29.3</a:t>
                      </a:r>
                      <a:endParaRPr lang="en-US" dirty="0">
                        <a:latin typeface="Calibri" panose="020F0502020204030204" pitchFamily="34" charset="0"/>
                      </a:endParaRPr>
                    </a:p>
                  </a:txBody>
                  <a:tcPr/>
                </a:tc>
                <a:extLst>
                  <a:ext uri="{0D108BD9-81ED-4DB2-BD59-A6C34878D82A}">
                    <a16:rowId xmlns:a16="http://schemas.microsoft.com/office/drawing/2014/main" val="10006"/>
                  </a:ext>
                </a:extLst>
              </a:tr>
              <a:tr h="370840">
                <a:tc>
                  <a:txBody>
                    <a:bodyPr/>
                    <a:lstStyle/>
                    <a:p>
                      <a:pPr algn="ctr"/>
                      <a:r>
                        <a:rPr lang="en-US" dirty="0" smtClean="0"/>
                        <a:t>45.6</a:t>
                      </a:r>
                      <a:endParaRPr lang="en-US" dirty="0">
                        <a:latin typeface="Calibri" panose="020F0502020204030204" pitchFamily="34" charset="0"/>
                      </a:endParaRPr>
                    </a:p>
                  </a:txBody>
                  <a:tcPr/>
                </a:tc>
                <a:extLst>
                  <a:ext uri="{0D108BD9-81ED-4DB2-BD59-A6C34878D82A}">
                    <a16:rowId xmlns:a16="http://schemas.microsoft.com/office/drawing/2014/main" val="10007"/>
                  </a:ext>
                </a:extLst>
              </a:tr>
            </a:tbl>
          </a:graphicData>
        </a:graphic>
      </p:graphicFrame>
      <p:sp>
        <p:nvSpPr>
          <p:cNvPr id="36" name="Textfeld 35"/>
          <p:cNvSpPr txBox="1"/>
          <p:nvPr/>
        </p:nvSpPr>
        <p:spPr>
          <a:xfrm>
            <a:off x="2991544" y="964155"/>
            <a:ext cx="2081467" cy="400110"/>
          </a:xfrm>
          <a:prstGeom prst="rect">
            <a:avLst/>
          </a:prstGeom>
          <a:noFill/>
        </p:spPr>
        <p:txBody>
          <a:bodyPr wrap="none" rtlCol="0">
            <a:spAutoFit/>
          </a:bodyPr>
          <a:lstStyle/>
          <a:p>
            <a:r>
              <a:rPr lang="en-US" sz="2000" dirty="0">
                <a:latin typeface="Calibri" panose="020F0502020204030204" pitchFamily="34" charset="0"/>
              </a:rPr>
              <a:t>Individual Options</a:t>
            </a:r>
            <a:endParaRPr lang="en-US" sz="2000" dirty="0">
              <a:latin typeface="Calibri" panose="020F0502020204030204" pitchFamily="34" charset="0"/>
            </a:endParaRPr>
          </a:p>
        </p:txBody>
      </p:sp>
      <p:grpSp>
        <p:nvGrpSpPr>
          <p:cNvPr id="92" name="Group 91"/>
          <p:cNvGrpSpPr/>
          <p:nvPr/>
        </p:nvGrpSpPr>
        <p:grpSpPr>
          <a:xfrm>
            <a:off x="5796875" y="159024"/>
            <a:ext cx="2879634" cy="842141"/>
            <a:chOff x="4272875" y="159023"/>
            <a:chExt cx="2879634" cy="842141"/>
          </a:xfrm>
        </p:grpSpPr>
        <p:sp>
          <p:nvSpPr>
            <p:cNvPr id="46" name="Rechteck 45"/>
            <p:cNvSpPr/>
            <p:nvPr/>
          </p:nvSpPr>
          <p:spPr>
            <a:xfrm>
              <a:off x="4272875" y="159023"/>
              <a:ext cx="2879634" cy="461665"/>
            </a:xfrm>
            <a:prstGeom prst="rect">
              <a:avLst/>
            </a:prstGeom>
            <a:noFill/>
          </p:spPr>
          <p:txBody>
            <a:bodyPr wrap="none" lIns="91440" tIns="45720" rIns="91440" bIns="45720">
              <a:spAutoFit/>
            </a:bodyPr>
            <a:lstStyle/>
            <a:p>
              <a:pPr algn="ctr"/>
              <a:r>
                <a:rPr lang="de-DE" sz="2400" b="1" dirty="0" err="1">
                  <a:latin typeface="Calibri" panose="020F0502020204030204" pitchFamily="34" charset="0"/>
                </a:rPr>
                <a:t>Exponential</a:t>
              </a:r>
              <a:r>
                <a:rPr lang="de-DE" sz="2400" b="1" dirty="0">
                  <a:latin typeface="Calibri" panose="020F0502020204030204" pitchFamily="34" charset="0"/>
                </a:rPr>
                <a:t> </a:t>
              </a:r>
              <a:r>
                <a:rPr lang="de-DE" sz="2400" b="1" dirty="0" err="1">
                  <a:latin typeface="Calibri" panose="020F0502020204030204" pitchFamily="34" charset="0"/>
                </a:rPr>
                <a:t>number</a:t>
              </a:r>
              <a:r>
                <a:rPr lang="de-DE" sz="2400" b="1" dirty="0">
                  <a:latin typeface="Calibri" panose="020F0502020204030204" pitchFamily="34" charset="0"/>
                </a:rPr>
                <a:t>!</a:t>
              </a:r>
              <a:endParaRPr lang="de-DE" sz="2400" b="1" dirty="0">
                <a:latin typeface="Calibri" panose="020F0502020204030204" pitchFamily="34" charset="0"/>
              </a:endParaRPr>
            </a:p>
          </p:txBody>
        </p:sp>
        <p:sp>
          <p:nvSpPr>
            <p:cNvPr id="54" name="Pfeil nach rechts 53"/>
            <p:cNvSpPr/>
            <p:nvPr/>
          </p:nvSpPr>
          <p:spPr bwMode="auto">
            <a:xfrm rot="18952487">
              <a:off x="4944093" y="685238"/>
              <a:ext cx="313470" cy="315926"/>
            </a:xfrm>
            <a:prstGeom prst="rightArrow">
              <a:avLst>
                <a:gd name="adj1" fmla="val 50000"/>
                <a:gd name="adj2" fmla="val 53734"/>
              </a:avLst>
            </a:prstGeom>
            <a:noFill/>
            <a:ln w="38100" cap="flat" cmpd="sng" algn="ctr">
              <a:solidFill>
                <a:srgbClr val="FF9900"/>
              </a:solidFill>
              <a:prstDash val="solid"/>
              <a:round/>
              <a:headEnd type="none" w="med" len="med"/>
              <a:tailEnd type="none" w="lg" len="lg"/>
            </a:ln>
            <a:effectLst>
              <a:outerShdw blurRad="38100" sx="102000" sy="102000" algn="ctr" rotWithShape="0">
                <a:prstClr val="black">
                  <a:alpha val="40000"/>
                </a:prstClr>
              </a:outerShdw>
            </a:effectLst>
            <a:extLst/>
          </p:spPr>
          <p:txBody>
            <a:bodyPr rtlCol="0" anchor="ctr"/>
            <a:lstStyle/>
            <a:p>
              <a:pPr algn="ctr"/>
              <a:endParaRPr lang="en-US" sz="2000">
                <a:latin typeface="Calibri" panose="020F0502020204030204" pitchFamily="34" charset="0"/>
              </a:endParaRPr>
            </a:p>
          </p:txBody>
        </p:sp>
      </p:grpSp>
      <p:pic>
        <p:nvPicPr>
          <p:cNvPr id="57" name="Picture 2" descr="SPLConqueror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6778" y="6019800"/>
            <a:ext cx="1543256" cy="610126"/>
          </a:xfrm>
          <a:prstGeom prst="rect">
            <a:avLst/>
          </a:prstGeom>
          <a:noFill/>
          <a:extLst>
            <a:ext uri="{909E8E84-426E-40DD-AFC4-6F175D3DCCD1}">
              <a14:hiddenFill xmlns:a14="http://schemas.microsoft.com/office/drawing/2010/main">
                <a:solidFill>
                  <a:srgbClr val="FFFFFF"/>
                </a:solidFill>
              </a14:hiddenFill>
            </a:ext>
          </a:extLst>
        </p:spPr>
      </p:pic>
      <p:sp>
        <p:nvSpPr>
          <p:cNvPr id="89" name="Textfeld 88"/>
          <p:cNvSpPr txBox="1"/>
          <p:nvPr/>
        </p:nvSpPr>
        <p:spPr>
          <a:xfrm rot="16200000">
            <a:off x="1558245" y="2801833"/>
            <a:ext cx="1703223" cy="400110"/>
          </a:xfrm>
          <a:prstGeom prst="rect">
            <a:avLst/>
          </a:prstGeom>
          <a:noFill/>
        </p:spPr>
        <p:txBody>
          <a:bodyPr wrap="none" rtlCol="0">
            <a:spAutoFit/>
          </a:bodyPr>
          <a:lstStyle/>
          <a:p>
            <a:r>
              <a:rPr lang="en-US" sz="2000" dirty="0">
                <a:latin typeface="Calibri" panose="020F0502020204030204" pitchFamily="34" charset="0"/>
              </a:rPr>
              <a:t>Configurations</a:t>
            </a:r>
            <a:endParaRPr lang="en-US" sz="2000" dirty="0">
              <a:latin typeface="Calibri" panose="020F0502020204030204" pitchFamily="34" charset="0"/>
            </a:endParaRPr>
          </a:p>
        </p:txBody>
      </p:sp>
      <p:sp>
        <p:nvSpPr>
          <p:cNvPr id="9" name="TextBox 8"/>
          <p:cNvSpPr txBox="1"/>
          <p:nvPr/>
        </p:nvSpPr>
        <p:spPr>
          <a:xfrm>
            <a:off x="8811826" y="6553200"/>
            <a:ext cx="1779974" cy="338554"/>
          </a:xfrm>
          <a:prstGeom prst="rect">
            <a:avLst/>
          </a:prstGeom>
          <a:noFill/>
        </p:spPr>
        <p:txBody>
          <a:bodyPr wrap="none" rtlCol="0">
            <a:spAutoFit/>
          </a:bodyPr>
          <a:lstStyle/>
          <a:p>
            <a:pPr algn="r"/>
            <a:r>
              <a:rPr lang="en-US" sz="1600" dirty="0"/>
              <a:t>[Siegmund,FSE’15]</a:t>
            </a:r>
          </a:p>
        </p:txBody>
      </p:sp>
      <p:grpSp>
        <p:nvGrpSpPr>
          <p:cNvPr id="90" name="Group 89"/>
          <p:cNvGrpSpPr/>
          <p:nvPr/>
        </p:nvGrpSpPr>
        <p:grpSpPr>
          <a:xfrm>
            <a:off x="1683584" y="5050332"/>
            <a:ext cx="8804904" cy="369332"/>
            <a:chOff x="159584" y="5050332"/>
            <a:chExt cx="8804904" cy="369332"/>
          </a:xfrm>
        </p:grpSpPr>
        <p:sp>
          <p:nvSpPr>
            <p:cNvPr id="86" name="Textfeld 85"/>
            <p:cNvSpPr txBox="1"/>
            <p:nvPr/>
          </p:nvSpPr>
          <p:spPr>
            <a:xfrm>
              <a:off x="8380674" y="5050332"/>
              <a:ext cx="583814" cy="369332"/>
            </a:xfrm>
            <a:prstGeom prst="rect">
              <a:avLst/>
            </a:prstGeom>
            <a:noFill/>
          </p:spPr>
          <p:txBody>
            <a:bodyPr wrap="none" rtlCol="0">
              <a:spAutoFit/>
            </a:bodyPr>
            <a:lstStyle/>
            <a:p>
              <a:pPr algn="r"/>
              <a:r>
                <a:rPr lang="de-DE" dirty="0">
                  <a:latin typeface="Calibri" panose="020F0502020204030204" pitchFamily="34" charset="0"/>
                </a:rPr>
                <a:t>21%</a:t>
              </a:r>
              <a:endParaRPr lang="de-DE" baseline="-25000" dirty="0">
                <a:latin typeface="Calibri" panose="020F0502020204030204" pitchFamily="34" charset="0"/>
              </a:endParaRPr>
            </a:p>
          </p:txBody>
        </p:sp>
        <p:grpSp>
          <p:nvGrpSpPr>
            <p:cNvPr id="80" name="Group 79"/>
            <p:cNvGrpSpPr/>
            <p:nvPr/>
          </p:nvGrpSpPr>
          <p:grpSpPr>
            <a:xfrm>
              <a:off x="159584" y="5077035"/>
              <a:ext cx="3882112" cy="315926"/>
              <a:chOff x="159584" y="5077035"/>
              <a:chExt cx="3882112" cy="315926"/>
            </a:xfrm>
          </p:grpSpPr>
          <p:sp>
            <p:nvSpPr>
              <p:cNvPr id="59" name="Textfeld 58"/>
              <p:cNvSpPr txBox="1"/>
              <p:nvPr/>
            </p:nvSpPr>
            <p:spPr>
              <a:xfrm>
                <a:off x="1227890" y="5085184"/>
                <a:ext cx="558166" cy="307777"/>
              </a:xfrm>
              <a:prstGeom prst="rect">
                <a:avLst/>
              </a:prstGeom>
              <a:noFill/>
            </p:spPr>
            <p:txBody>
              <a:bodyPr wrap="none" rtlCol="0">
                <a:spAutoFit/>
              </a:bodyPr>
              <a:lstStyle/>
              <a:p>
                <a:pPr algn="r"/>
                <a:r>
                  <a:rPr lang="en-US" sz="1400" dirty="0">
                    <a:latin typeface="Calibri" panose="020F0502020204030204" pitchFamily="34" charset="0"/>
                  </a:rPr>
                  <a:t>-24.3</a:t>
                </a:r>
                <a:endParaRPr lang="en-US" sz="1400" baseline="-25000" dirty="0">
                  <a:latin typeface="Calibri" panose="020F0502020204030204" pitchFamily="34" charset="0"/>
                </a:endParaRPr>
              </a:p>
            </p:txBody>
          </p:sp>
          <p:sp>
            <p:nvSpPr>
              <p:cNvPr id="60" name="Textfeld 59"/>
              <p:cNvSpPr txBox="1"/>
              <p:nvPr/>
            </p:nvSpPr>
            <p:spPr>
              <a:xfrm>
                <a:off x="1891988" y="5085184"/>
                <a:ext cx="503664" cy="307777"/>
              </a:xfrm>
              <a:prstGeom prst="rect">
                <a:avLst/>
              </a:prstGeom>
              <a:noFill/>
            </p:spPr>
            <p:txBody>
              <a:bodyPr wrap="none" rtlCol="0">
                <a:spAutoFit/>
              </a:bodyPr>
              <a:lstStyle/>
              <a:p>
                <a:pPr algn="r"/>
                <a:r>
                  <a:rPr lang="en-US" sz="1400" dirty="0">
                    <a:latin typeface="Calibri" panose="020F0502020204030204" pitchFamily="34" charset="0"/>
                  </a:rPr>
                  <a:t>15.3</a:t>
                </a:r>
                <a:endParaRPr lang="en-US" sz="1400" baseline="-25000" dirty="0">
                  <a:latin typeface="Calibri" panose="020F0502020204030204" pitchFamily="34" charset="0"/>
                </a:endParaRPr>
              </a:p>
            </p:txBody>
          </p:sp>
          <p:sp>
            <p:nvSpPr>
              <p:cNvPr id="61" name="Textfeld 60"/>
              <p:cNvSpPr txBox="1"/>
              <p:nvPr/>
            </p:nvSpPr>
            <p:spPr>
              <a:xfrm>
                <a:off x="2538454" y="5085184"/>
                <a:ext cx="466794" cy="307777"/>
              </a:xfrm>
              <a:prstGeom prst="rect">
                <a:avLst/>
              </a:prstGeom>
              <a:noFill/>
            </p:spPr>
            <p:txBody>
              <a:bodyPr wrap="none" rtlCol="0">
                <a:spAutoFit/>
              </a:bodyPr>
              <a:lstStyle/>
              <a:p>
                <a:pPr algn="r"/>
                <a:r>
                  <a:rPr lang="en-US" sz="1400" dirty="0">
                    <a:latin typeface="Calibri" panose="020F0502020204030204" pitchFamily="34" charset="0"/>
                  </a:rPr>
                  <a:t>-2.5</a:t>
                </a:r>
                <a:endParaRPr lang="en-US" sz="1400" baseline="-25000" dirty="0">
                  <a:latin typeface="Calibri" panose="020F0502020204030204" pitchFamily="34" charset="0"/>
                </a:endParaRPr>
              </a:p>
            </p:txBody>
          </p:sp>
          <p:sp>
            <p:nvSpPr>
              <p:cNvPr id="62" name="Textfeld 61"/>
              <p:cNvSpPr txBox="1"/>
              <p:nvPr/>
            </p:nvSpPr>
            <p:spPr>
              <a:xfrm>
                <a:off x="3111180" y="5085184"/>
                <a:ext cx="412292" cy="307777"/>
              </a:xfrm>
              <a:prstGeom prst="rect">
                <a:avLst/>
              </a:prstGeom>
              <a:noFill/>
            </p:spPr>
            <p:txBody>
              <a:bodyPr wrap="none" rtlCol="0">
                <a:spAutoFit/>
              </a:bodyPr>
              <a:lstStyle/>
              <a:p>
                <a:pPr algn="r"/>
                <a:r>
                  <a:rPr lang="en-US" sz="1400" dirty="0">
                    <a:latin typeface="Calibri" panose="020F0502020204030204" pitchFamily="34" charset="0"/>
                  </a:rPr>
                  <a:t>5.4</a:t>
                </a:r>
                <a:endParaRPr lang="en-US" sz="1400" baseline="-25000" dirty="0">
                  <a:latin typeface="Calibri" panose="020F0502020204030204" pitchFamily="34" charset="0"/>
                </a:endParaRPr>
              </a:p>
            </p:txBody>
          </p:sp>
          <p:sp>
            <p:nvSpPr>
              <p:cNvPr id="63" name="Textfeld 62"/>
              <p:cNvSpPr txBox="1"/>
              <p:nvPr/>
            </p:nvSpPr>
            <p:spPr>
              <a:xfrm>
                <a:off x="3629404" y="5085184"/>
                <a:ext cx="412292" cy="307777"/>
              </a:xfrm>
              <a:prstGeom prst="rect">
                <a:avLst/>
              </a:prstGeom>
              <a:noFill/>
            </p:spPr>
            <p:txBody>
              <a:bodyPr wrap="none" rtlCol="0">
                <a:spAutoFit/>
              </a:bodyPr>
              <a:lstStyle/>
              <a:p>
                <a:pPr algn="r"/>
                <a:r>
                  <a:rPr lang="en-US" sz="1400" dirty="0">
                    <a:latin typeface="Calibri" panose="020F0502020204030204" pitchFamily="34" charset="0"/>
                  </a:rPr>
                  <a:t>0.3</a:t>
                </a:r>
                <a:endParaRPr lang="en-US" sz="1400" baseline="-25000" dirty="0">
                  <a:latin typeface="Calibri" panose="020F0502020204030204" pitchFamily="34" charset="0"/>
                </a:endParaRPr>
              </a:p>
            </p:txBody>
          </p:sp>
          <p:sp>
            <p:nvSpPr>
              <p:cNvPr id="64" name="Pfeil nach rechts 63"/>
              <p:cNvSpPr/>
              <p:nvPr/>
            </p:nvSpPr>
            <p:spPr bwMode="auto">
              <a:xfrm>
                <a:off x="159584" y="5077035"/>
                <a:ext cx="313470" cy="315926"/>
              </a:xfrm>
              <a:prstGeom prst="rightArrow">
                <a:avLst>
                  <a:gd name="adj1" fmla="val 50000"/>
                  <a:gd name="adj2" fmla="val 53734"/>
                </a:avLst>
              </a:prstGeom>
              <a:noFill/>
              <a:ln w="38100" cap="flat" cmpd="sng" algn="ctr">
                <a:solidFill>
                  <a:srgbClr val="FF9900"/>
                </a:solidFill>
                <a:prstDash val="solid"/>
                <a:round/>
                <a:headEnd type="none" w="med" len="med"/>
                <a:tailEnd type="none" w="lg" len="lg"/>
              </a:ln>
              <a:effectLst>
                <a:outerShdw blurRad="38100" sx="102000" sy="102000" algn="ctr" rotWithShape="0">
                  <a:prstClr val="black">
                    <a:alpha val="40000"/>
                  </a:prstClr>
                </a:outerShdw>
              </a:effectLst>
              <a:extLst/>
            </p:spPr>
            <p:txBody>
              <a:bodyPr rtlCol="0" anchor="ctr"/>
              <a:lstStyle/>
              <a:p>
                <a:pPr algn="ctr"/>
                <a:endParaRPr lang="en-US" sz="2000">
                  <a:latin typeface="Calibri" panose="020F0502020204030204" pitchFamily="34" charset="0"/>
                </a:endParaRPr>
              </a:p>
            </p:txBody>
          </p:sp>
          <p:sp>
            <p:nvSpPr>
              <p:cNvPr id="74" name="Textfeld 58"/>
              <p:cNvSpPr txBox="1"/>
              <p:nvPr/>
            </p:nvSpPr>
            <p:spPr>
              <a:xfrm>
                <a:off x="609600" y="5085184"/>
                <a:ext cx="503664" cy="307777"/>
              </a:xfrm>
              <a:prstGeom prst="rect">
                <a:avLst/>
              </a:prstGeom>
              <a:noFill/>
            </p:spPr>
            <p:txBody>
              <a:bodyPr wrap="none" rtlCol="0">
                <a:spAutoFit/>
              </a:bodyPr>
              <a:lstStyle/>
              <a:p>
                <a:pPr algn="r"/>
                <a:r>
                  <a:rPr lang="en-US" sz="1400" dirty="0">
                    <a:latin typeface="Calibri" panose="020F0502020204030204" pitchFamily="34" charset="0"/>
                  </a:rPr>
                  <a:t>36.5</a:t>
                </a:r>
                <a:endParaRPr lang="en-US" sz="1400" baseline="-25000" dirty="0">
                  <a:latin typeface="Calibri" panose="020F0502020204030204" pitchFamily="34" charset="0"/>
                </a:endParaRPr>
              </a:p>
            </p:txBody>
          </p:sp>
        </p:grpSp>
      </p:grpSp>
      <p:grpSp>
        <p:nvGrpSpPr>
          <p:cNvPr id="88" name="Group 87"/>
          <p:cNvGrpSpPr/>
          <p:nvPr/>
        </p:nvGrpSpPr>
        <p:grpSpPr>
          <a:xfrm>
            <a:off x="1676400" y="5494603"/>
            <a:ext cx="8812088" cy="369332"/>
            <a:chOff x="152400" y="5494603"/>
            <a:chExt cx="8812088" cy="369332"/>
          </a:xfrm>
        </p:grpSpPr>
        <p:sp>
          <p:nvSpPr>
            <p:cNvPr id="87" name="Textfeld 86"/>
            <p:cNvSpPr txBox="1"/>
            <p:nvPr/>
          </p:nvSpPr>
          <p:spPr>
            <a:xfrm>
              <a:off x="8497694" y="5494603"/>
              <a:ext cx="466794" cy="369332"/>
            </a:xfrm>
            <a:prstGeom prst="rect">
              <a:avLst/>
            </a:prstGeom>
            <a:noFill/>
          </p:spPr>
          <p:txBody>
            <a:bodyPr wrap="none" rtlCol="0">
              <a:spAutoFit/>
            </a:bodyPr>
            <a:lstStyle/>
            <a:p>
              <a:pPr algn="r"/>
              <a:r>
                <a:rPr lang="de-DE" dirty="0">
                  <a:latin typeface="Calibri" panose="020F0502020204030204" pitchFamily="34" charset="0"/>
                </a:rPr>
                <a:t>6%</a:t>
              </a:r>
              <a:endParaRPr lang="de-DE" baseline="-25000" dirty="0">
                <a:latin typeface="Calibri" panose="020F0502020204030204" pitchFamily="34" charset="0"/>
              </a:endParaRPr>
            </a:p>
          </p:txBody>
        </p:sp>
        <p:grpSp>
          <p:nvGrpSpPr>
            <p:cNvPr id="81" name="Group 80"/>
            <p:cNvGrpSpPr/>
            <p:nvPr/>
          </p:nvGrpSpPr>
          <p:grpSpPr>
            <a:xfrm>
              <a:off x="152400" y="5517232"/>
              <a:ext cx="5935165" cy="324017"/>
              <a:chOff x="152400" y="5517232"/>
              <a:chExt cx="5935165" cy="324017"/>
            </a:xfrm>
          </p:grpSpPr>
          <p:sp>
            <p:nvSpPr>
              <p:cNvPr id="65" name="Textfeld 64"/>
              <p:cNvSpPr txBox="1"/>
              <p:nvPr/>
            </p:nvSpPr>
            <p:spPr>
              <a:xfrm>
                <a:off x="1220706" y="5525381"/>
                <a:ext cx="558166" cy="307777"/>
              </a:xfrm>
              <a:prstGeom prst="rect">
                <a:avLst/>
              </a:prstGeom>
              <a:noFill/>
            </p:spPr>
            <p:txBody>
              <a:bodyPr wrap="none" rtlCol="0">
                <a:spAutoFit/>
              </a:bodyPr>
              <a:lstStyle/>
              <a:p>
                <a:pPr algn="r"/>
                <a:r>
                  <a:rPr lang="en-US" sz="1400" dirty="0">
                    <a:latin typeface="Calibri" panose="020F0502020204030204" pitchFamily="34" charset="0"/>
                  </a:rPr>
                  <a:t>-21.1</a:t>
                </a:r>
                <a:endParaRPr lang="en-US" sz="1400" baseline="-25000" dirty="0">
                  <a:latin typeface="Calibri" panose="020F0502020204030204" pitchFamily="34" charset="0"/>
                </a:endParaRPr>
              </a:p>
            </p:txBody>
          </p:sp>
          <p:sp>
            <p:nvSpPr>
              <p:cNvPr id="66" name="Textfeld 65"/>
              <p:cNvSpPr txBox="1"/>
              <p:nvPr/>
            </p:nvSpPr>
            <p:spPr>
              <a:xfrm>
                <a:off x="1976176" y="5525381"/>
                <a:ext cx="412292" cy="307777"/>
              </a:xfrm>
              <a:prstGeom prst="rect">
                <a:avLst/>
              </a:prstGeom>
              <a:noFill/>
            </p:spPr>
            <p:txBody>
              <a:bodyPr wrap="none" rtlCol="0">
                <a:spAutoFit/>
              </a:bodyPr>
              <a:lstStyle/>
              <a:p>
                <a:pPr algn="r"/>
                <a:r>
                  <a:rPr lang="en-US" sz="1400" dirty="0">
                    <a:latin typeface="Calibri" panose="020F0502020204030204" pitchFamily="34" charset="0"/>
                  </a:rPr>
                  <a:t>5.3</a:t>
                </a:r>
                <a:endParaRPr lang="en-US" sz="1400" baseline="-25000" dirty="0">
                  <a:latin typeface="Calibri" panose="020F0502020204030204" pitchFamily="34" charset="0"/>
                </a:endParaRPr>
              </a:p>
            </p:txBody>
          </p:sp>
          <p:sp>
            <p:nvSpPr>
              <p:cNvPr id="67" name="Textfeld 66"/>
              <p:cNvSpPr txBox="1"/>
              <p:nvPr/>
            </p:nvSpPr>
            <p:spPr>
              <a:xfrm>
                <a:off x="2531270" y="5525381"/>
                <a:ext cx="466794" cy="307777"/>
              </a:xfrm>
              <a:prstGeom prst="rect">
                <a:avLst/>
              </a:prstGeom>
              <a:noFill/>
            </p:spPr>
            <p:txBody>
              <a:bodyPr wrap="none" rtlCol="0">
                <a:spAutoFit/>
              </a:bodyPr>
              <a:lstStyle/>
              <a:p>
                <a:pPr algn="r"/>
                <a:r>
                  <a:rPr lang="en-US" sz="1400" dirty="0">
                    <a:latin typeface="Calibri" panose="020F0502020204030204" pitchFamily="34" charset="0"/>
                  </a:rPr>
                  <a:t>-2.4</a:t>
                </a:r>
                <a:endParaRPr lang="en-US" sz="1400" baseline="-25000" dirty="0">
                  <a:latin typeface="Calibri" panose="020F0502020204030204" pitchFamily="34" charset="0"/>
                </a:endParaRPr>
              </a:p>
            </p:txBody>
          </p:sp>
          <p:sp>
            <p:nvSpPr>
              <p:cNvPr id="68" name="Textfeld 67"/>
              <p:cNvSpPr txBox="1"/>
              <p:nvPr/>
            </p:nvSpPr>
            <p:spPr>
              <a:xfrm>
                <a:off x="3103996" y="5525381"/>
                <a:ext cx="412292" cy="307777"/>
              </a:xfrm>
              <a:prstGeom prst="rect">
                <a:avLst/>
              </a:prstGeom>
              <a:noFill/>
            </p:spPr>
            <p:txBody>
              <a:bodyPr wrap="none" rtlCol="0">
                <a:spAutoFit/>
              </a:bodyPr>
              <a:lstStyle/>
              <a:p>
                <a:pPr algn="r"/>
                <a:r>
                  <a:rPr lang="en-US" sz="1400" dirty="0">
                    <a:latin typeface="Calibri" panose="020F0502020204030204" pitchFamily="34" charset="0"/>
                  </a:rPr>
                  <a:t>3.5</a:t>
                </a:r>
                <a:endParaRPr lang="en-US" sz="1400" baseline="-25000" dirty="0">
                  <a:latin typeface="Calibri" panose="020F0502020204030204" pitchFamily="34" charset="0"/>
                </a:endParaRPr>
              </a:p>
            </p:txBody>
          </p:sp>
          <p:sp>
            <p:nvSpPr>
              <p:cNvPr id="69" name="Textfeld 68"/>
              <p:cNvSpPr txBox="1"/>
              <p:nvPr/>
            </p:nvSpPr>
            <p:spPr>
              <a:xfrm>
                <a:off x="3622220" y="5525381"/>
                <a:ext cx="412292" cy="307777"/>
              </a:xfrm>
              <a:prstGeom prst="rect">
                <a:avLst/>
              </a:prstGeom>
              <a:noFill/>
            </p:spPr>
            <p:txBody>
              <a:bodyPr wrap="none" rtlCol="0">
                <a:spAutoFit/>
              </a:bodyPr>
              <a:lstStyle/>
              <a:p>
                <a:pPr algn="r"/>
                <a:r>
                  <a:rPr lang="en-US" sz="1400" dirty="0">
                    <a:latin typeface="Calibri" panose="020F0502020204030204" pitchFamily="34" charset="0"/>
                  </a:rPr>
                  <a:t>0.2</a:t>
                </a:r>
                <a:endParaRPr lang="en-US" sz="1400" baseline="-25000" dirty="0">
                  <a:latin typeface="Calibri" panose="020F0502020204030204" pitchFamily="34" charset="0"/>
                </a:endParaRPr>
              </a:p>
            </p:txBody>
          </p:sp>
          <p:sp>
            <p:nvSpPr>
              <p:cNvPr id="70" name="Pfeil nach rechts 69"/>
              <p:cNvSpPr/>
              <p:nvPr/>
            </p:nvSpPr>
            <p:spPr bwMode="auto">
              <a:xfrm>
                <a:off x="152400" y="5517232"/>
                <a:ext cx="313470" cy="315926"/>
              </a:xfrm>
              <a:prstGeom prst="rightArrow">
                <a:avLst>
                  <a:gd name="adj1" fmla="val 50000"/>
                  <a:gd name="adj2" fmla="val 53734"/>
                </a:avLst>
              </a:prstGeom>
              <a:noFill/>
              <a:ln w="38100" cap="flat" cmpd="sng" algn="ctr">
                <a:solidFill>
                  <a:srgbClr val="FF9900"/>
                </a:solidFill>
                <a:prstDash val="solid"/>
                <a:round/>
                <a:headEnd type="none" w="med" len="med"/>
                <a:tailEnd type="none" w="lg" len="lg"/>
              </a:ln>
              <a:effectLst>
                <a:outerShdw blurRad="38100" sx="102000" sy="102000" algn="ctr" rotWithShape="0">
                  <a:prstClr val="black">
                    <a:alpha val="40000"/>
                  </a:prstClr>
                </a:outerShdw>
              </a:effectLst>
              <a:extLst/>
            </p:spPr>
            <p:txBody>
              <a:bodyPr rtlCol="0" anchor="ctr"/>
              <a:lstStyle/>
              <a:p>
                <a:pPr algn="ctr"/>
                <a:endParaRPr lang="en-US" sz="2000">
                  <a:latin typeface="Calibri" panose="020F0502020204030204" pitchFamily="34" charset="0"/>
                </a:endParaRPr>
              </a:p>
            </p:txBody>
          </p:sp>
          <p:sp>
            <p:nvSpPr>
              <p:cNvPr id="71" name="Textfeld 70"/>
              <p:cNvSpPr txBox="1"/>
              <p:nvPr/>
            </p:nvSpPr>
            <p:spPr>
              <a:xfrm>
                <a:off x="4413875" y="5533472"/>
                <a:ext cx="503664" cy="307777"/>
              </a:xfrm>
              <a:prstGeom prst="rect">
                <a:avLst/>
              </a:prstGeom>
              <a:noFill/>
            </p:spPr>
            <p:txBody>
              <a:bodyPr wrap="none" rtlCol="0">
                <a:spAutoFit/>
              </a:bodyPr>
              <a:lstStyle/>
              <a:p>
                <a:pPr algn="r"/>
                <a:r>
                  <a:rPr lang="en-US" sz="1400" dirty="0">
                    <a:latin typeface="Calibri" panose="020F0502020204030204" pitchFamily="34" charset="0"/>
                  </a:rPr>
                  <a:t>26.1</a:t>
                </a:r>
                <a:endParaRPr lang="en-US" sz="1400" baseline="-25000" dirty="0">
                  <a:latin typeface="Calibri" panose="020F0502020204030204" pitchFamily="34" charset="0"/>
                </a:endParaRPr>
              </a:p>
            </p:txBody>
          </p:sp>
          <p:sp>
            <p:nvSpPr>
              <p:cNvPr id="72" name="Textfeld 71"/>
              <p:cNvSpPr txBox="1"/>
              <p:nvPr/>
            </p:nvSpPr>
            <p:spPr>
              <a:xfrm>
                <a:off x="5063009" y="5533472"/>
                <a:ext cx="466794" cy="307777"/>
              </a:xfrm>
              <a:prstGeom prst="rect">
                <a:avLst/>
              </a:prstGeom>
              <a:noFill/>
            </p:spPr>
            <p:txBody>
              <a:bodyPr wrap="none" rtlCol="0">
                <a:spAutoFit/>
              </a:bodyPr>
              <a:lstStyle/>
              <a:p>
                <a:pPr algn="r"/>
                <a:r>
                  <a:rPr lang="en-US" sz="1400" dirty="0">
                    <a:latin typeface="Calibri" panose="020F0502020204030204" pitchFamily="34" charset="0"/>
                  </a:rPr>
                  <a:t>-5.4</a:t>
                </a:r>
                <a:endParaRPr lang="en-US" sz="1400" baseline="-25000" dirty="0">
                  <a:latin typeface="Calibri" panose="020F0502020204030204" pitchFamily="34" charset="0"/>
                </a:endParaRPr>
              </a:p>
            </p:txBody>
          </p:sp>
          <p:sp>
            <p:nvSpPr>
              <p:cNvPr id="73" name="Textfeld 72"/>
              <p:cNvSpPr txBox="1"/>
              <p:nvPr/>
            </p:nvSpPr>
            <p:spPr>
              <a:xfrm>
                <a:off x="5583901" y="5533472"/>
                <a:ext cx="503664" cy="307777"/>
              </a:xfrm>
              <a:prstGeom prst="rect">
                <a:avLst/>
              </a:prstGeom>
              <a:noFill/>
            </p:spPr>
            <p:txBody>
              <a:bodyPr wrap="none" rtlCol="0">
                <a:spAutoFit/>
              </a:bodyPr>
              <a:lstStyle/>
              <a:p>
                <a:pPr algn="r"/>
                <a:r>
                  <a:rPr lang="en-US" sz="1400" dirty="0">
                    <a:latin typeface="Calibri" panose="020F0502020204030204" pitchFamily="34" charset="0"/>
                  </a:rPr>
                  <a:t>0.01</a:t>
                </a:r>
                <a:endParaRPr lang="en-US" sz="1400" baseline="-25000" dirty="0">
                  <a:latin typeface="Calibri" panose="020F0502020204030204" pitchFamily="34" charset="0"/>
                </a:endParaRPr>
              </a:p>
            </p:txBody>
          </p:sp>
          <p:sp>
            <p:nvSpPr>
              <p:cNvPr id="75" name="Textfeld 58"/>
              <p:cNvSpPr txBox="1"/>
              <p:nvPr/>
            </p:nvSpPr>
            <p:spPr>
              <a:xfrm>
                <a:off x="620008" y="5525381"/>
                <a:ext cx="503664" cy="307777"/>
              </a:xfrm>
              <a:prstGeom prst="rect">
                <a:avLst/>
              </a:prstGeom>
              <a:noFill/>
            </p:spPr>
            <p:txBody>
              <a:bodyPr wrap="none" rtlCol="0">
                <a:spAutoFit/>
              </a:bodyPr>
              <a:lstStyle/>
              <a:p>
                <a:pPr algn="r"/>
                <a:r>
                  <a:rPr lang="en-US" sz="1400" dirty="0">
                    <a:latin typeface="Calibri" panose="020F0502020204030204" pitchFamily="34" charset="0"/>
                  </a:rPr>
                  <a:t>30.4</a:t>
                </a:r>
                <a:endParaRPr lang="en-US" sz="1400" baseline="-25000" dirty="0">
                  <a:latin typeface="Calibri" panose="020F0502020204030204" pitchFamily="34" charset="0"/>
                </a:endParaRPr>
              </a:p>
            </p:txBody>
          </p:sp>
        </p:grpSp>
      </p:grpSp>
      <p:pic>
        <p:nvPicPr>
          <p:cNvPr id="76" name="Picture 75" descr="DimTreeIconHierarchy.png"/>
          <p:cNvPicPr>
            <a:picLocks noChangeAspect="1"/>
          </p:cNvPicPr>
          <p:nvPr/>
        </p:nvPicPr>
        <p:blipFill>
          <a:blip r:embed="rId6" cstate="print">
            <a:duotone>
              <a:prstClr val="black"/>
              <a:schemeClr val="tx2">
                <a:tint val="45000"/>
                <a:satMod val="400000"/>
              </a:schemeClr>
            </a:duotone>
          </a:blip>
          <a:stretch>
            <a:fillRect/>
          </a:stretch>
        </p:blipFill>
        <p:spPr>
          <a:xfrm>
            <a:off x="2819400" y="1402421"/>
            <a:ext cx="381000" cy="309563"/>
          </a:xfrm>
          <a:prstGeom prst="rect">
            <a:avLst/>
          </a:prstGeom>
        </p:spPr>
      </p:pic>
      <p:grpSp>
        <p:nvGrpSpPr>
          <p:cNvPr id="93" name="Group 92"/>
          <p:cNvGrpSpPr/>
          <p:nvPr/>
        </p:nvGrpSpPr>
        <p:grpSpPr>
          <a:xfrm>
            <a:off x="2189276" y="4469050"/>
            <a:ext cx="8659253" cy="400110"/>
            <a:chOff x="665275" y="4469050"/>
            <a:chExt cx="8659253" cy="400110"/>
          </a:xfrm>
        </p:grpSpPr>
        <p:grpSp>
          <p:nvGrpSpPr>
            <p:cNvPr id="82" name="Group 81"/>
            <p:cNvGrpSpPr/>
            <p:nvPr/>
          </p:nvGrpSpPr>
          <p:grpSpPr>
            <a:xfrm>
              <a:off x="665275" y="4469050"/>
              <a:ext cx="3354679" cy="400110"/>
              <a:chOff x="665275" y="4469050"/>
              <a:chExt cx="3354679" cy="400110"/>
            </a:xfrm>
          </p:grpSpPr>
          <p:sp>
            <p:nvSpPr>
              <p:cNvPr id="35" name="Textfeld 34"/>
              <p:cNvSpPr txBox="1"/>
              <p:nvPr/>
            </p:nvSpPr>
            <p:spPr>
              <a:xfrm>
                <a:off x="1263801" y="4469050"/>
                <a:ext cx="407484" cy="400110"/>
              </a:xfrm>
              <a:prstGeom prst="rect">
                <a:avLst/>
              </a:prstGeom>
              <a:noFill/>
            </p:spPr>
            <p:txBody>
              <a:bodyPr wrap="none" rtlCol="0">
                <a:spAutoFit/>
              </a:bodyPr>
              <a:lstStyle/>
              <a:p>
                <a:r>
                  <a:rPr lang="en-US" sz="2000" dirty="0">
                    <a:latin typeface="Calibri" panose="020F0502020204030204" pitchFamily="34" charset="0"/>
                  </a:rPr>
                  <a:t>β</a:t>
                </a:r>
                <a:r>
                  <a:rPr lang="en-US" sz="2000" baseline="-25000" dirty="0">
                    <a:latin typeface="Calibri" panose="020F0502020204030204" pitchFamily="34" charset="0"/>
                  </a:rPr>
                  <a:t>1</a:t>
                </a:r>
                <a:endParaRPr lang="en-US" sz="2000" baseline="-25000" dirty="0">
                  <a:latin typeface="Calibri" panose="020F0502020204030204" pitchFamily="34" charset="0"/>
                </a:endParaRPr>
              </a:p>
            </p:txBody>
          </p:sp>
          <p:sp>
            <p:nvSpPr>
              <p:cNvPr id="37" name="Textfeld 36"/>
              <p:cNvSpPr txBox="1"/>
              <p:nvPr/>
            </p:nvSpPr>
            <p:spPr>
              <a:xfrm>
                <a:off x="1850968" y="4469050"/>
                <a:ext cx="407484" cy="400110"/>
              </a:xfrm>
              <a:prstGeom prst="rect">
                <a:avLst/>
              </a:prstGeom>
              <a:noFill/>
            </p:spPr>
            <p:txBody>
              <a:bodyPr wrap="none" rtlCol="0">
                <a:spAutoFit/>
              </a:bodyPr>
              <a:lstStyle/>
              <a:p>
                <a:r>
                  <a:rPr lang="en-US" sz="2000" dirty="0">
                    <a:latin typeface="Calibri" panose="020F0502020204030204" pitchFamily="34" charset="0"/>
                  </a:rPr>
                  <a:t>β</a:t>
                </a:r>
                <a:r>
                  <a:rPr lang="en-US" sz="2000" baseline="-25000" dirty="0">
                    <a:latin typeface="Calibri" panose="020F0502020204030204" pitchFamily="34" charset="0"/>
                  </a:rPr>
                  <a:t>2</a:t>
                </a:r>
                <a:endParaRPr lang="en-US" sz="2000" baseline="-25000" dirty="0">
                  <a:latin typeface="Calibri" panose="020F0502020204030204" pitchFamily="34" charset="0"/>
                </a:endParaRPr>
              </a:p>
            </p:txBody>
          </p:sp>
          <p:sp>
            <p:nvSpPr>
              <p:cNvPr id="38" name="Textfeld 37"/>
              <p:cNvSpPr txBox="1"/>
              <p:nvPr/>
            </p:nvSpPr>
            <p:spPr>
              <a:xfrm>
                <a:off x="2438135" y="4469050"/>
                <a:ext cx="407484" cy="400110"/>
              </a:xfrm>
              <a:prstGeom prst="rect">
                <a:avLst/>
              </a:prstGeom>
              <a:noFill/>
            </p:spPr>
            <p:txBody>
              <a:bodyPr wrap="none" rtlCol="0">
                <a:spAutoFit/>
              </a:bodyPr>
              <a:lstStyle/>
              <a:p>
                <a:r>
                  <a:rPr lang="en-US" sz="2000" dirty="0">
                    <a:latin typeface="Calibri" panose="020F0502020204030204" pitchFamily="34" charset="0"/>
                  </a:rPr>
                  <a:t>β</a:t>
                </a:r>
                <a:r>
                  <a:rPr lang="en-US" sz="2000" baseline="-25000" dirty="0">
                    <a:latin typeface="Calibri" panose="020F0502020204030204" pitchFamily="34" charset="0"/>
                  </a:rPr>
                  <a:t>3</a:t>
                </a:r>
                <a:endParaRPr lang="en-US" sz="2000" baseline="-25000" dirty="0">
                  <a:latin typeface="Calibri" panose="020F0502020204030204" pitchFamily="34" charset="0"/>
                </a:endParaRPr>
              </a:p>
            </p:txBody>
          </p:sp>
          <p:sp>
            <p:nvSpPr>
              <p:cNvPr id="39" name="Textfeld 38"/>
              <p:cNvSpPr txBox="1"/>
              <p:nvPr/>
            </p:nvSpPr>
            <p:spPr>
              <a:xfrm>
                <a:off x="3025302" y="4469050"/>
                <a:ext cx="407484" cy="400110"/>
              </a:xfrm>
              <a:prstGeom prst="rect">
                <a:avLst/>
              </a:prstGeom>
              <a:noFill/>
            </p:spPr>
            <p:txBody>
              <a:bodyPr wrap="none" rtlCol="0">
                <a:spAutoFit/>
              </a:bodyPr>
              <a:lstStyle/>
              <a:p>
                <a:r>
                  <a:rPr lang="en-US" sz="2000" dirty="0">
                    <a:latin typeface="Calibri" panose="020F0502020204030204" pitchFamily="34" charset="0"/>
                  </a:rPr>
                  <a:t>β</a:t>
                </a:r>
                <a:r>
                  <a:rPr lang="en-US" sz="2000" baseline="-25000" dirty="0">
                    <a:latin typeface="Calibri" panose="020F0502020204030204" pitchFamily="34" charset="0"/>
                  </a:rPr>
                  <a:t>4</a:t>
                </a:r>
                <a:endParaRPr lang="en-US" sz="2000" baseline="-25000" dirty="0">
                  <a:latin typeface="Calibri" panose="020F0502020204030204" pitchFamily="34" charset="0"/>
                </a:endParaRPr>
              </a:p>
            </p:txBody>
          </p:sp>
          <p:sp>
            <p:nvSpPr>
              <p:cNvPr id="40" name="Textfeld 39"/>
              <p:cNvSpPr txBox="1"/>
              <p:nvPr/>
            </p:nvSpPr>
            <p:spPr>
              <a:xfrm>
                <a:off x="3612470" y="4469050"/>
                <a:ext cx="407484" cy="400110"/>
              </a:xfrm>
              <a:prstGeom prst="rect">
                <a:avLst/>
              </a:prstGeom>
              <a:noFill/>
            </p:spPr>
            <p:txBody>
              <a:bodyPr wrap="none" rtlCol="0">
                <a:spAutoFit/>
              </a:bodyPr>
              <a:lstStyle/>
              <a:p>
                <a:r>
                  <a:rPr lang="en-US" sz="2000" dirty="0">
                    <a:latin typeface="Calibri" panose="020F0502020204030204" pitchFamily="34" charset="0"/>
                  </a:rPr>
                  <a:t>β</a:t>
                </a:r>
                <a:r>
                  <a:rPr lang="en-US" sz="2000" baseline="-25000" dirty="0">
                    <a:latin typeface="Calibri" panose="020F0502020204030204" pitchFamily="34" charset="0"/>
                  </a:rPr>
                  <a:t>5</a:t>
                </a:r>
                <a:endParaRPr lang="en-US" sz="2000" baseline="-25000" dirty="0">
                  <a:latin typeface="Calibri" panose="020F0502020204030204" pitchFamily="34" charset="0"/>
                </a:endParaRPr>
              </a:p>
            </p:txBody>
          </p:sp>
          <p:sp>
            <p:nvSpPr>
              <p:cNvPr id="58" name="Textfeld 34"/>
              <p:cNvSpPr txBox="1"/>
              <p:nvPr/>
            </p:nvSpPr>
            <p:spPr>
              <a:xfrm>
                <a:off x="665275" y="4469050"/>
                <a:ext cx="407484" cy="400110"/>
              </a:xfrm>
              <a:prstGeom prst="rect">
                <a:avLst/>
              </a:prstGeom>
              <a:noFill/>
            </p:spPr>
            <p:txBody>
              <a:bodyPr wrap="none" rtlCol="0">
                <a:spAutoFit/>
              </a:bodyPr>
              <a:lstStyle/>
              <a:p>
                <a:r>
                  <a:rPr lang="en-US" sz="2000" dirty="0">
                    <a:latin typeface="Calibri" panose="020F0502020204030204" pitchFamily="34" charset="0"/>
                  </a:rPr>
                  <a:t>β</a:t>
                </a:r>
                <a:r>
                  <a:rPr lang="en-US" sz="2000" baseline="-25000" dirty="0">
                    <a:latin typeface="Calibri" panose="020F0502020204030204" pitchFamily="34" charset="0"/>
                  </a:rPr>
                  <a:t>0</a:t>
                </a:r>
                <a:endParaRPr lang="en-US" sz="2000" baseline="-25000" dirty="0">
                  <a:latin typeface="Calibri" panose="020F0502020204030204" pitchFamily="34" charset="0"/>
                </a:endParaRPr>
              </a:p>
            </p:txBody>
          </p:sp>
        </p:grpSp>
        <p:sp>
          <p:nvSpPr>
            <p:cNvPr id="85" name="Rechteck 84"/>
            <p:cNvSpPr/>
            <p:nvPr/>
          </p:nvSpPr>
          <p:spPr>
            <a:xfrm>
              <a:off x="7884665" y="4509120"/>
              <a:ext cx="1439863" cy="288925"/>
            </a:xfrm>
            <a:prstGeom prst="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dirty="0">
                  <a:solidFill>
                    <a:schemeClr val="tx1"/>
                  </a:solidFill>
                  <a:latin typeface="Calibri" pitchFamily="34" charset="0"/>
                  <a:cs typeface="Calibri" pitchFamily="34" charset="0"/>
                </a:rPr>
                <a:t>Error:</a:t>
              </a:r>
              <a:endParaRPr lang="en-US" dirty="0">
                <a:solidFill>
                  <a:schemeClr val="tx1"/>
                </a:solidFill>
                <a:latin typeface="Calibri" pitchFamily="34" charset="0"/>
                <a:cs typeface="Calibri" pitchFamily="34" charset="0"/>
              </a:endParaRPr>
            </a:p>
          </p:txBody>
        </p:sp>
      </p:grpSp>
      <p:grpSp>
        <p:nvGrpSpPr>
          <p:cNvPr id="84" name="Group 83"/>
          <p:cNvGrpSpPr/>
          <p:nvPr/>
        </p:nvGrpSpPr>
        <p:grpSpPr>
          <a:xfrm>
            <a:off x="5802424" y="964156"/>
            <a:ext cx="1788999" cy="3905005"/>
            <a:chOff x="4278423" y="964155"/>
            <a:chExt cx="1788999" cy="3905005"/>
          </a:xfrm>
        </p:grpSpPr>
        <p:pic>
          <p:nvPicPr>
            <p:cNvPr id="24" name="Picture 1"/>
            <p:cNvPicPr>
              <a:picLocks noChangeAspect="1" noChangeArrowheads="1"/>
            </p:cNvPicPr>
            <p:nvPr/>
          </p:nvPicPr>
          <p:blipFill>
            <a:blip r:embed="rId2" cstate="print"/>
            <a:srcRect/>
            <a:stretch>
              <a:fillRect/>
            </a:stretch>
          </p:blipFill>
          <p:spPr bwMode="auto">
            <a:xfrm>
              <a:off x="5178519" y="1474581"/>
              <a:ext cx="257423" cy="216024"/>
            </a:xfrm>
            <a:prstGeom prst="rect">
              <a:avLst/>
            </a:prstGeom>
            <a:noFill/>
            <a:ln w="9525">
              <a:noFill/>
              <a:miter lim="800000"/>
              <a:headEnd/>
              <a:tailEnd/>
            </a:ln>
            <a:effectLst/>
          </p:spPr>
        </p:pic>
        <p:pic>
          <p:nvPicPr>
            <p:cNvPr id="25" name="Picture 2"/>
            <p:cNvPicPr>
              <a:picLocks noChangeAspect="1" noChangeArrowheads="1"/>
            </p:cNvPicPr>
            <p:nvPr/>
          </p:nvPicPr>
          <p:blipFill>
            <a:blip r:embed="rId3" cstate="print"/>
            <a:srcRect/>
            <a:stretch>
              <a:fillRect/>
            </a:stretch>
          </p:blipFill>
          <p:spPr bwMode="auto">
            <a:xfrm>
              <a:off x="4989401" y="1461751"/>
              <a:ext cx="218585" cy="183432"/>
            </a:xfrm>
            <a:prstGeom prst="rect">
              <a:avLst/>
            </a:prstGeom>
            <a:noFill/>
            <a:ln w="9525">
              <a:noFill/>
              <a:miter lim="800000"/>
              <a:headEnd/>
              <a:tailEnd/>
            </a:ln>
            <a:effectLst/>
          </p:spPr>
        </p:pic>
        <p:pic>
          <p:nvPicPr>
            <p:cNvPr id="26" name="Picture 1"/>
            <p:cNvPicPr>
              <a:picLocks noChangeAspect="1" noChangeArrowheads="1"/>
            </p:cNvPicPr>
            <p:nvPr/>
          </p:nvPicPr>
          <p:blipFill>
            <a:blip r:embed="rId2" cstate="print"/>
            <a:srcRect/>
            <a:stretch>
              <a:fillRect/>
            </a:stretch>
          </p:blipFill>
          <p:spPr bwMode="auto">
            <a:xfrm>
              <a:off x="5683915" y="1474581"/>
              <a:ext cx="257423" cy="216024"/>
            </a:xfrm>
            <a:prstGeom prst="rect">
              <a:avLst/>
            </a:prstGeom>
            <a:noFill/>
            <a:ln w="9525">
              <a:noFill/>
              <a:miter lim="800000"/>
              <a:headEnd/>
              <a:tailEnd/>
            </a:ln>
            <a:effectLst/>
          </p:spPr>
        </p:pic>
        <p:pic>
          <p:nvPicPr>
            <p:cNvPr id="27" name="Picture 2"/>
            <p:cNvPicPr>
              <a:picLocks noChangeAspect="1" noChangeArrowheads="1"/>
            </p:cNvPicPr>
            <p:nvPr/>
          </p:nvPicPr>
          <p:blipFill>
            <a:blip r:embed="rId3" cstate="print"/>
            <a:srcRect/>
            <a:stretch>
              <a:fillRect/>
            </a:stretch>
          </p:blipFill>
          <p:spPr bwMode="auto">
            <a:xfrm>
              <a:off x="5494797" y="1461751"/>
              <a:ext cx="218585" cy="183432"/>
            </a:xfrm>
            <a:prstGeom prst="rect">
              <a:avLst/>
            </a:prstGeom>
            <a:noFill/>
            <a:ln w="9525">
              <a:noFill/>
              <a:miter lim="800000"/>
              <a:headEnd/>
              <a:tailEnd/>
            </a:ln>
            <a:effectLst/>
          </p:spPr>
        </p:pic>
        <p:sp>
          <p:nvSpPr>
            <p:cNvPr id="28" name="Nach links gekrümmter Pfeil 27"/>
            <p:cNvSpPr/>
            <p:nvPr/>
          </p:nvSpPr>
          <p:spPr>
            <a:xfrm>
              <a:off x="5938784" y="1489995"/>
              <a:ext cx="128638" cy="185196"/>
            </a:xfrm>
            <a:prstGeom prst="curved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800">
                <a:solidFill>
                  <a:schemeClr val="tx1"/>
                </a:solidFill>
                <a:latin typeface="Calibri" panose="020F0502020204030204" pitchFamily="34" charset="0"/>
              </a:endParaRPr>
            </a:p>
          </p:txBody>
        </p:sp>
        <p:grpSp>
          <p:nvGrpSpPr>
            <p:cNvPr id="83" name="Group 82"/>
            <p:cNvGrpSpPr/>
            <p:nvPr/>
          </p:nvGrpSpPr>
          <p:grpSpPr>
            <a:xfrm>
              <a:off x="4376847" y="4469050"/>
              <a:ext cx="1647487" cy="400110"/>
              <a:chOff x="4376847" y="4469050"/>
              <a:chExt cx="1647487" cy="400110"/>
            </a:xfrm>
          </p:grpSpPr>
          <p:sp>
            <p:nvSpPr>
              <p:cNvPr id="41" name="Textfeld 40"/>
              <p:cNvSpPr txBox="1"/>
              <p:nvPr/>
            </p:nvSpPr>
            <p:spPr>
              <a:xfrm>
                <a:off x="4376847" y="4469050"/>
                <a:ext cx="407484" cy="400110"/>
              </a:xfrm>
              <a:prstGeom prst="rect">
                <a:avLst/>
              </a:prstGeom>
              <a:noFill/>
            </p:spPr>
            <p:txBody>
              <a:bodyPr wrap="none" rtlCol="0">
                <a:spAutoFit/>
              </a:bodyPr>
              <a:lstStyle/>
              <a:p>
                <a:r>
                  <a:rPr lang="en-US" sz="2000" dirty="0">
                    <a:latin typeface="Calibri" panose="020F0502020204030204" pitchFamily="34" charset="0"/>
                  </a:rPr>
                  <a:t>β</a:t>
                </a:r>
                <a:r>
                  <a:rPr lang="en-US" sz="2000" baseline="-25000" dirty="0">
                    <a:latin typeface="Calibri" panose="020F0502020204030204" pitchFamily="34" charset="0"/>
                  </a:rPr>
                  <a:t>6</a:t>
                </a:r>
                <a:endParaRPr lang="en-US" sz="2000" baseline="-25000" dirty="0">
                  <a:latin typeface="Calibri" panose="020F0502020204030204" pitchFamily="34" charset="0"/>
                </a:endParaRPr>
              </a:p>
            </p:txBody>
          </p:sp>
          <p:sp>
            <p:nvSpPr>
              <p:cNvPr id="42" name="Textfeld 41"/>
              <p:cNvSpPr txBox="1"/>
              <p:nvPr/>
            </p:nvSpPr>
            <p:spPr>
              <a:xfrm>
                <a:off x="4996221" y="4469050"/>
                <a:ext cx="407484" cy="400110"/>
              </a:xfrm>
              <a:prstGeom prst="rect">
                <a:avLst/>
              </a:prstGeom>
              <a:noFill/>
            </p:spPr>
            <p:txBody>
              <a:bodyPr wrap="none" rtlCol="0">
                <a:spAutoFit/>
              </a:bodyPr>
              <a:lstStyle/>
              <a:p>
                <a:r>
                  <a:rPr lang="en-US" sz="2000" dirty="0">
                    <a:latin typeface="Calibri" panose="020F0502020204030204" pitchFamily="34" charset="0"/>
                  </a:rPr>
                  <a:t>β</a:t>
                </a:r>
                <a:r>
                  <a:rPr lang="en-US" sz="2000" baseline="-25000" dirty="0">
                    <a:latin typeface="Calibri" panose="020F0502020204030204" pitchFamily="34" charset="0"/>
                  </a:rPr>
                  <a:t>7</a:t>
                </a:r>
                <a:endParaRPr lang="en-US" sz="2000" baseline="-25000" dirty="0">
                  <a:latin typeface="Calibri" panose="020F0502020204030204" pitchFamily="34" charset="0"/>
                </a:endParaRPr>
              </a:p>
            </p:txBody>
          </p:sp>
          <p:sp>
            <p:nvSpPr>
              <p:cNvPr id="43" name="Textfeld 42"/>
              <p:cNvSpPr txBox="1"/>
              <p:nvPr/>
            </p:nvSpPr>
            <p:spPr>
              <a:xfrm>
                <a:off x="5616850" y="4469050"/>
                <a:ext cx="407484" cy="400110"/>
              </a:xfrm>
              <a:prstGeom prst="rect">
                <a:avLst/>
              </a:prstGeom>
              <a:noFill/>
            </p:spPr>
            <p:txBody>
              <a:bodyPr wrap="none" rtlCol="0">
                <a:spAutoFit/>
              </a:bodyPr>
              <a:lstStyle/>
              <a:p>
                <a:r>
                  <a:rPr lang="en-US" sz="2000" dirty="0">
                    <a:latin typeface="Calibri" panose="020F0502020204030204" pitchFamily="34" charset="0"/>
                  </a:rPr>
                  <a:t>β</a:t>
                </a:r>
                <a:r>
                  <a:rPr lang="en-US" sz="2000" baseline="-25000" dirty="0">
                    <a:latin typeface="Calibri" panose="020F0502020204030204" pitchFamily="34" charset="0"/>
                  </a:rPr>
                  <a:t>8</a:t>
                </a:r>
                <a:endParaRPr lang="en-US" sz="2000" baseline="-25000" dirty="0">
                  <a:latin typeface="Calibri" panose="020F0502020204030204" pitchFamily="34" charset="0"/>
                </a:endParaRPr>
              </a:p>
            </p:txBody>
          </p:sp>
        </p:grpSp>
        <p:sp>
          <p:nvSpPr>
            <p:cNvPr id="47" name="Textfeld 46"/>
            <p:cNvSpPr txBox="1"/>
            <p:nvPr/>
          </p:nvSpPr>
          <p:spPr>
            <a:xfrm>
              <a:off x="4278423" y="964155"/>
              <a:ext cx="1426224" cy="400110"/>
            </a:xfrm>
            <a:prstGeom prst="rect">
              <a:avLst/>
            </a:prstGeom>
            <a:noFill/>
          </p:spPr>
          <p:txBody>
            <a:bodyPr wrap="none" rtlCol="0">
              <a:spAutoFit/>
            </a:bodyPr>
            <a:lstStyle/>
            <a:p>
              <a:r>
                <a:rPr lang="en-US" sz="2000" dirty="0">
                  <a:latin typeface="Calibri" panose="020F0502020204030204" pitchFamily="34" charset="0"/>
                </a:rPr>
                <a:t>Interactions</a:t>
              </a:r>
              <a:endParaRPr lang="en-US" sz="2000" dirty="0">
                <a:latin typeface="Calibri" panose="020F0502020204030204" pitchFamily="34" charset="0"/>
              </a:endParaRPr>
            </a:p>
          </p:txBody>
        </p:sp>
        <p:pic>
          <p:nvPicPr>
            <p:cNvPr id="77" name="Picture 2"/>
            <p:cNvPicPr>
              <a:picLocks noChangeAspect="1" noChangeArrowheads="1"/>
            </p:cNvPicPr>
            <p:nvPr/>
          </p:nvPicPr>
          <p:blipFill>
            <a:blip r:embed="rId3" cstate="print"/>
            <a:srcRect/>
            <a:stretch>
              <a:fillRect/>
            </a:stretch>
          </p:blipFill>
          <p:spPr bwMode="auto">
            <a:xfrm>
              <a:off x="4596304" y="1492968"/>
              <a:ext cx="218585" cy="183432"/>
            </a:xfrm>
            <a:prstGeom prst="rect">
              <a:avLst/>
            </a:prstGeom>
            <a:noFill/>
            <a:ln w="9525">
              <a:noFill/>
              <a:miter lim="800000"/>
              <a:headEnd/>
              <a:tailEnd/>
            </a:ln>
            <a:effectLst/>
          </p:spPr>
        </p:pic>
        <p:pic>
          <p:nvPicPr>
            <p:cNvPr id="78" name="Picture 77" descr="DimTreeIconHierarchy.png"/>
            <p:cNvPicPr>
              <a:picLocks noChangeAspect="1"/>
            </p:cNvPicPr>
            <p:nvPr/>
          </p:nvPicPr>
          <p:blipFill>
            <a:blip r:embed="rId6" cstate="print">
              <a:duotone>
                <a:prstClr val="black"/>
                <a:schemeClr val="tx2">
                  <a:tint val="45000"/>
                  <a:satMod val="400000"/>
                </a:schemeClr>
              </a:duotone>
            </a:blip>
            <a:stretch>
              <a:fillRect/>
            </a:stretch>
          </p:blipFill>
          <p:spPr>
            <a:xfrm>
              <a:off x="4367704" y="1495424"/>
              <a:ext cx="228600" cy="185738"/>
            </a:xfrm>
            <a:prstGeom prst="rect">
              <a:avLst/>
            </a:prstGeom>
          </p:spPr>
        </p:pic>
      </p:grpSp>
      <p:sp>
        <p:nvSpPr>
          <p:cNvPr id="79" name="Rectangle 78"/>
          <p:cNvSpPr/>
          <p:nvPr/>
        </p:nvSpPr>
        <p:spPr>
          <a:xfrm>
            <a:off x="1981200" y="6029980"/>
            <a:ext cx="7772400"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2800" dirty="0"/>
              <a:t>p = 36.5 – 24.3*index + 15.3*</a:t>
            </a:r>
            <a:r>
              <a:rPr lang="en-US" sz="2800" dirty="0" err="1"/>
              <a:t>encr</a:t>
            </a:r>
            <a:r>
              <a:rPr lang="en-US" sz="2800" dirty="0"/>
              <a:t> – 2.5*</a:t>
            </a:r>
            <a:r>
              <a:rPr lang="en-US" sz="2800" dirty="0" err="1"/>
              <a:t>compr</a:t>
            </a:r>
            <a:r>
              <a:rPr lang="en-US" sz="2800" dirty="0"/>
              <a:t> + … </a:t>
            </a:r>
          </a:p>
        </p:txBody>
      </p:sp>
      <p:sp>
        <p:nvSpPr>
          <p:cNvPr id="91" name="Rectangle 90"/>
          <p:cNvSpPr/>
          <p:nvPr/>
        </p:nvSpPr>
        <p:spPr>
          <a:xfrm>
            <a:off x="1981200" y="6019800"/>
            <a:ext cx="7772400"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2800" dirty="0"/>
              <a:t>p = </a:t>
            </a:r>
            <a:r>
              <a:rPr lang="en-US" sz="2800" dirty="0">
                <a:latin typeface="Calibri" panose="020F0502020204030204" pitchFamily="34" charset="0"/>
              </a:rPr>
              <a:t>β</a:t>
            </a:r>
            <a:r>
              <a:rPr lang="en-US" sz="2800" baseline="-25000" dirty="0">
                <a:latin typeface="Calibri" panose="020F0502020204030204" pitchFamily="34" charset="0"/>
              </a:rPr>
              <a:t>0</a:t>
            </a:r>
            <a:r>
              <a:rPr lang="en-US" sz="2800" dirty="0"/>
              <a:t> + </a:t>
            </a:r>
            <a:r>
              <a:rPr lang="en-US" sz="2800" dirty="0">
                <a:latin typeface="Calibri" panose="020F0502020204030204" pitchFamily="34" charset="0"/>
              </a:rPr>
              <a:t>β</a:t>
            </a:r>
            <a:r>
              <a:rPr lang="en-US" sz="2800" baseline="-25000" dirty="0">
                <a:latin typeface="Calibri" panose="020F0502020204030204" pitchFamily="34" charset="0"/>
              </a:rPr>
              <a:t>1</a:t>
            </a:r>
            <a:r>
              <a:rPr lang="en-US" sz="2800" dirty="0"/>
              <a:t>*index + </a:t>
            </a:r>
            <a:r>
              <a:rPr lang="en-US" sz="2800" dirty="0">
                <a:latin typeface="Calibri" panose="020F0502020204030204" pitchFamily="34" charset="0"/>
              </a:rPr>
              <a:t>β</a:t>
            </a:r>
            <a:r>
              <a:rPr lang="en-US" sz="2800" baseline="-25000" dirty="0">
                <a:latin typeface="Calibri" panose="020F0502020204030204" pitchFamily="34" charset="0"/>
              </a:rPr>
              <a:t>2</a:t>
            </a:r>
            <a:r>
              <a:rPr lang="en-US" sz="2800" dirty="0"/>
              <a:t>*</a:t>
            </a:r>
            <a:r>
              <a:rPr lang="en-US" sz="2800" dirty="0" err="1"/>
              <a:t>encr</a:t>
            </a:r>
            <a:r>
              <a:rPr lang="en-US" sz="2800" dirty="0"/>
              <a:t> + </a:t>
            </a:r>
            <a:r>
              <a:rPr lang="en-US" sz="2800" dirty="0">
                <a:latin typeface="Calibri" panose="020F0502020204030204" pitchFamily="34" charset="0"/>
              </a:rPr>
              <a:t>β</a:t>
            </a:r>
            <a:r>
              <a:rPr lang="en-US" sz="2800" baseline="-25000" dirty="0">
                <a:latin typeface="Calibri" panose="020F0502020204030204" pitchFamily="34" charset="0"/>
              </a:rPr>
              <a:t>3</a:t>
            </a:r>
            <a:r>
              <a:rPr lang="en-US" sz="2800" dirty="0"/>
              <a:t>*</a:t>
            </a:r>
            <a:r>
              <a:rPr lang="en-US" sz="2800" dirty="0" err="1"/>
              <a:t>compr</a:t>
            </a:r>
            <a:r>
              <a:rPr lang="en-US" sz="2800" dirty="0"/>
              <a:t> + … </a:t>
            </a:r>
          </a:p>
        </p:txBody>
      </p:sp>
    </p:spTree>
    <p:extLst>
      <p:ext uri="{BB962C8B-B14F-4D97-AF65-F5344CB8AC3E}">
        <p14:creationId xmlns:p14="http://schemas.microsoft.com/office/powerpoint/2010/main" val="346293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91"/>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7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7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91" grpId="0" animBg="1"/>
      <p:bldP spid="9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Strategy</a:t>
            </a:r>
            <a:endParaRPr lang="en-US" dirty="0"/>
          </a:p>
        </p:txBody>
      </p:sp>
      <p:sp>
        <p:nvSpPr>
          <p:cNvPr id="3" name="Content Placeholder 2"/>
          <p:cNvSpPr>
            <a:spLocks noGrp="1"/>
          </p:cNvSpPr>
          <p:nvPr>
            <p:ph idx="1"/>
          </p:nvPr>
        </p:nvSpPr>
        <p:spPr/>
        <p:txBody>
          <a:bodyPr/>
          <a:lstStyle/>
          <a:p>
            <a:r>
              <a:rPr lang="en-US" dirty="0" smtClean="0"/>
              <a:t>Learn a simple, human-understandable performance model</a:t>
            </a:r>
          </a:p>
          <a:p>
            <a:r>
              <a:rPr lang="en-US" dirty="0" smtClean="0"/>
              <a:t>Search to find the fasted configuration</a:t>
            </a:r>
          </a:p>
          <a:p>
            <a:endParaRPr lang="en-US" dirty="0"/>
          </a:p>
          <a:p>
            <a:r>
              <a:rPr lang="en-US" dirty="0" smtClean="0"/>
              <a:t>Large configuration space, performance of configurations unknown until measured</a:t>
            </a:r>
          </a:p>
          <a:p>
            <a:r>
              <a:rPr lang="en-US" dirty="0" smtClean="0"/>
              <a:t>Extrapolate from few measurements</a:t>
            </a:r>
          </a:p>
          <a:p>
            <a:r>
              <a:rPr lang="en-US" dirty="0" smtClean="0"/>
              <a:t>Sampling strategy matters</a:t>
            </a:r>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31</a:t>
            </a:fld>
            <a:endParaRPr lang="en-US"/>
          </a:p>
        </p:txBody>
      </p:sp>
    </p:spTree>
    <p:extLst>
      <p:ext uri="{BB962C8B-B14F-4D97-AF65-F5344CB8AC3E}">
        <p14:creationId xmlns:p14="http://schemas.microsoft.com/office/powerpoint/2010/main" val="2069424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Pitch: </a:t>
            </a:r>
            <a:br>
              <a:rPr lang="en-US" dirty="0" smtClean="0"/>
            </a:br>
            <a:r>
              <a:rPr lang="en-US" dirty="0" smtClean="0"/>
              <a:t>AI </a:t>
            </a:r>
            <a:r>
              <a:rPr lang="en-US" dirty="0"/>
              <a:t>for Software Engineering (17-649)</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382E5C88-BD21-BD43-AEBF-6B440C100F86}" type="slidenum">
              <a:rPr lang="en-US" smtClean="0"/>
              <a:t>32</a:t>
            </a:fld>
            <a:endParaRPr lang="en-US"/>
          </a:p>
        </p:txBody>
      </p:sp>
    </p:spTree>
    <p:extLst>
      <p:ext uri="{BB962C8B-B14F-4D97-AF65-F5344CB8AC3E}">
        <p14:creationId xmlns:p14="http://schemas.microsoft.com/office/powerpoint/2010/main" val="635772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FF3D-944C-1C4E-87D1-1A5A2DD23234}"/>
              </a:ext>
            </a:extLst>
          </p:cNvPr>
          <p:cNvSpPr>
            <a:spLocks noGrp="1"/>
          </p:cNvSpPr>
          <p:nvPr>
            <p:ph type="title"/>
          </p:nvPr>
        </p:nvSpPr>
        <p:spPr/>
        <p:txBody>
          <a:bodyPr/>
          <a:lstStyle/>
          <a:p>
            <a:r>
              <a:rPr lang="en-US" smtClean="0"/>
              <a:t>AI for Software Engineering (17-649)</a:t>
            </a:r>
            <a:endParaRPr lang="en-US" dirty="0"/>
          </a:p>
        </p:txBody>
      </p:sp>
      <p:sp>
        <p:nvSpPr>
          <p:cNvPr id="3" name="Content Placeholder 2">
            <a:extLst>
              <a:ext uri="{FF2B5EF4-FFF2-40B4-BE49-F238E27FC236}">
                <a16:creationId xmlns:a16="http://schemas.microsoft.com/office/drawing/2014/main" id="{0AE5368A-4616-A044-BA1C-2A6B970454FC}"/>
              </a:ext>
            </a:extLst>
          </p:cNvPr>
          <p:cNvSpPr>
            <a:spLocks noGrp="1"/>
          </p:cNvSpPr>
          <p:nvPr>
            <p:ph idx="1"/>
          </p:nvPr>
        </p:nvSpPr>
        <p:spPr>
          <a:xfrm>
            <a:off x="609600" y="1600201"/>
            <a:ext cx="8915399" cy="4952999"/>
          </a:xfrm>
        </p:spPr>
        <p:txBody>
          <a:bodyPr>
            <a:normAutofit lnSpcReduction="10000"/>
          </a:bodyPr>
          <a:lstStyle/>
          <a:p>
            <a:r>
              <a:rPr lang="en-US" dirty="0" smtClean="0"/>
              <a:t>Course to investigate state-of-the-art ways to apply advances in AI and machine learning to software engineering activities (requirements analysis and quality assurance)</a:t>
            </a:r>
          </a:p>
          <a:p>
            <a:r>
              <a:rPr lang="en-US" dirty="0" smtClean="0"/>
              <a:t>The course is organized into three parts:</a:t>
            </a:r>
          </a:p>
          <a:p>
            <a:pPr lvl="1"/>
            <a:r>
              <a:rPr lang="en-US" dirty="0" smtClean="0"/>
              <a:t>An introduction to natural language processing and symbolic AI, working with small datasets and focusing on knowledge extraction and representation; </a:t>
            </a:r>
          </a:p>
          <a:p>
            <a:pPr lvl="1"/>
            <a:r>
              <a:rPr lang="en-US" dirty="0" smtClean="0"/>
              <a:t>Unsupervised and supervised machine learning for natural language processing; and </a:t>
            </a:r>
          </a:p>
          <a:p>
            <a:pPr lvl="1"/>
            <a:r>
              <a:rPr lang="en-US" dirty="0" smtClean="0"/>
              <a:t>Deep learning applied to source code.</a:t>
            </a:r>
          </a:p>
          <a:p>
            <a:endParaRPr lang="en-US" dirty="0"/>
          </a:p>
        </p:txBody>
      </p:sp>
      <p:sp>
        <p:nvSpPr>
          <p:cNvPr id="6" name="TextBox 5"/>
          <p:cNvSpPr txBox="1"/>
          <p:nvPr/>
        </p:nvSpPr>
        <p:spPr>
          <a:xfrm>
            <a:off x="9447507" y="5441950"/>
            <a:ext cx="2096792" cy="954107"/>
          </a:xfrm>
          <a:prstGeom prst="rect">
            <a:avLst/>
          </a:prstGeom>
          <a:noFill/>
        </p:spPr>
        <p:txBody>
          <a:bodyPr wrap="none" rtlCol="0">
            <a:spAutoFit/>
          </a:bodyPr>
          <a:lstStyle/>
          <a:p>
            <a:r>
              <a:rPr lang="en-US" sz="2800" dirty="0" smtClean="0"/>
              <a:t>Instructor: </a:t>
            </a:r>
            <a:br>
              <a:rPr lang="en-US" sz="2800" dirty="0" smtClean="0"/>
            </a:br>
            <a:r>
              <a:rPr lang="en-US" sz="2800" dirty="0" smtClean="0"/>
              <a:t>Travis Breaux</a:t>
            </a:r>
            <a:endParaRPr lang="en-US" sz="2800" dirty="0"/>
          </a:p>
        </p:txBody>
      </p:sp>
      <p:pic>
        <p:nvPicPr>
          <p:cNvPr id="1026" name="Picture 2" descr="Image result for travis brea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999" y="2894012"/>
            <a:ext cx="2365375" cy="236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184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4A75-DB5A-1044-B033-DDAE4B5CC416}"/>
              </a:ext>
            </a:extLst>
          </p:cNvPr>
          <p:cNvSpPr>
            <a:spLocks noGrp="1"/>
          </p:cNvSpPr>
          <p:nvPr>
            <p:ph type="title"/>
          </p:nvPr>
        </p:nvSpPr>
        <p:spPr/>
        <p:txBody>
          <a:bodyPr/>
          <a:lstStyle/>
          <a:p>
            <a:r>
              <a:rPr lang="en-US" smtClean="0"/>
              <a:t>Machine Learning for Quality Assurance</a:t>
            </a:r>
            <a:endParaRPr lang="en-US" dirty="0"/>
          </a:p>
        </p:txBody>
      </p:sp>
      <p:sp>
        <p:nvSpPr>
          <p:cNvPr id="3" name="Content Placeholder 2">
            <a:extLst>
              <a:ext uri="{FF2B5EF4-FFF2-40B4-BE49-F238E27FC236}">
                <a16:creationId xmlns:a16="http://schemas.microsoft.com/office/drawing/2014/main" id="{0BA41F79-80F2-244F-A333-145E410131DD}"/>
              </a:ext>
            </a:extLst>
          </p:cNvPr>
          <p:cNvSpPr>
            <a:spLocks noGrp="1"/>
          </p:cNvSpPr>
          <p:nvPr>
            <p:ph idx="1"/>
          </p:nvPr>
        </p:nvSpPr>
        <p:spPr>
          <a:xfrm>
            <a:off x="609600" y="1600201"/>
            <a:ext cx="10972800" cy="5105399"/>
          </a:xfrm>
        </p:spPr>
        <p:txBody>
          <a:bodyPr>
            <a:normAutofit fontScale="92500" lnSpcReduction="20000"/>
          </a:bodyPr>
          <a:lstStyle/>
          <a:p>
            <a:r>
              <a:rPr lang="en-US" dirty="0" smtClean="0"/>
              <a:t>Real-world software quality assurance problems</a:t>
            </a:r>
          </a:p>
          <a:p>
            <a:pPr lvl="1"/>
            <a:r>
              <a:rPr lang="en-US" dirty="0" smtClean="0"/>
              <a:t>Finding duplicate bug reports (over 38,000 Bugzilla reports)</a:t>
            </a:r>
          </a:p>
          <a:p>
            <a:pPr lvl="1"/>
            <a:r>
              <a:rPr lang="en-US" dirty="0" smtClean="0"/>
              <a:t>Finding requirements interactions via traceability (NASA LANDSAT 8 Spacecraft)</a:t>
            </a:r>
          </a:p>
          <a:p>
            <a:pPr lvl="1"/>
            <a:r>
              <a:rPr lang="en-US" dirty="0" smtClean="0"/>
              <a:t>Finding positive and negative application reviews (over 46,000 app reviews)</a:t>
            </a:r>
          </a:p>
          <a:p>
            <a:pPr lvl="1"/>
            <a:r>
              <a:rPr lang="en-US" dirty="0" smtClean="0"/>
              <a:t>Finding bugs in code (over 50,000 C/C++ programs)</a:t>
            </a:r>
          </a:p>
          <a:p>
            <a:r>
              <a:rPr lang="en-US" dirty="0" smtClean="0"/>
              <a:t>Machine learning techniques taught and covered</a:t>
            </a:r>
          </a:p>
          <a:p>
            <a:pPr lvl="1"/>
            <a:r>
              <a:rPr lang="en-US" dirty="0" smtClean="0"/>
              <a:t>Vector space models for document clustering</a:t>
            </a:r>
          </a:p>
          <a:p>
            <a:pPr lvl="1"/>
            <a:r>
              <a:rPr lang="en-US" dirty="0" smtClean="0"/>
              <a:t>Constituency and typed dependency parsing</a:t>
            </a:r>
          </a:p>
          <a:p>
            <a:pPr lvl="1"/>
            <a:r>
              <a:rPr lang="en-US" dirty="0" smtClean="0"/>
              <a:t>Sentiment analysis using supervised machine learning</a:t>
            </a:r>
          </a:p>
          <a:p>
            <a:pPr lvl="1"/>
            <a:r>
              <a:rPr lang="en-US" dirty="0" smtClean="0"/>
              <a:t>Deep learning using an RNN encoder-decoder</a:t>
            </a:r>
          </a:p>
          <a:p>
            <a:endParaRPr lang="en-US" dirty="0"/>
          </a:p>
        </p:txBody>
      </p:sp>
    </p:spTree>
    <p:extLst>
      <p:ext uri="{BB962C8B-B14F-4D97-AF65-F5344CB8AC3E}">
        <p14:creationId xmlns:p14="http://schemas.microsoft.com/office/powerpoint/2010/main" val="887660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Anomaly Detection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382E5C88-BD21-BD43-AEBF-6B440C100F86}" type="slidenum">
              <a:rPr lang="en-US" smtClean="0"/>
              <a:t>35</a:t>
            </a:fld>
            <a:endParaRPr lang="en-US"/>
          </a:p>
        </p:txBody>
      </p:sp>
    </p:spTree>
    <p:extLst>
      <p:ext uri="{BB962C8B-B14F-4D97-AF65-F5344CB8AC3E}">
        <p14:creationId xmlns:p14="http://schemas.microsoft.com/office/powerpoint/2010/main" val="15385104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4B5A35C-4F52-4B0F-8679-26A0F8C0CD4C}" type="slidenum">
              <a:rPr lang="en-US" smtClean="0"/>
              <a:t>36</a:t>
            </a:fld>
            <a:endParaRPr lang="en-US"/>
          </a:p>
        </p:txBody>
      </p:sp>
      <p:pic>
        <p:nvPicPr>
          <p:cNvPr id="11266"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775" y="542925"/>
            <a:ext cx="7429500" cy="566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35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Anomaly Detection</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Find outliers in dataset</a:t>
            </a:r>
          </a:p>
          <a:p>
            <a:pPr lvl="1"/>
            <a:r>
              <a:rPr lang="en-US" smtClean="0"/>
              <a:t>point anomalies</a:t>
            </a:r>
          </a:p>
          <a:p>
            <a:pPr lvl="1"/>
            <a:r>
              <a:rPr lang="en-US" smtClean="0"/>
              <a:t>contextual anomalies</a:t>
            </a:r>
          </a:p>
          <a:p>
            <a:pPr lvl="1"/>
            <a:r>
              <a:rPr lang="en-US" smtClean="0"/>
              <a:t>collective anomalies</a:t>
            </a:r>
          </a:p>
          <a:p>
            <a:r>
              <a:rPr lang="en-US" smtClean="0"/>
              <a:t>Anomalies can indicate bugs, attacks, new requirements, data drift, …</a:t>
            </a:r>
          </a:p>
          <a:p>
            <a:pPr lvl="1"/>
            <a:r>
              <a:rPr lang="en-US" smtClean="0"/>
              <a:t>intrusion detection</a:t>
            </a:r>
          </a:p>
          <a:p>
            <a:pPr lvl="1"/>
            <a:r>
              <a:rPr lang="en-US" smtClean="0"/>
              <a:t>fraud detection</a:t>
            </a:r>
          </a:p>
          <a:p>
            <a:pPr lvl="1"/>
            <a:r>
              <a:rPr lang="en-US" smtClean="0"/>
              <a:t>medical/health anomaly detection</a:t>
            </a:r>
          </a:p>
          <a:p>
            <a:pPr lvl="1"/>
            <a:r>
              <a:rPr lang="en-US" smtClean="0"/>
              <a:t>industrial damage detection</a:t>
            </a:r>
          </a:p>
          <a:p>
            <a:pPr lvl="1"/>
            <a:r>
              <a:rPr lang="en-US" smtClean="0"/>
              <a:t>…</a:t>
            </a:r>
          </a:p>
          <a:p>
            <a:pPr lvl="1"/>
            <a:endParaRPr lang="en-US" dirty="0" smtClean="0"/>
          </a:p>
        </p:txBody>
      </p:sp>
      <p:sp>
        <p:nvSpPr>
          <p:cNvPr id="4" name="Slide Number Placeholder 3"/>
          <p:cNvSpPr>
            <a:spLocks noGrp="1"/>
          </p:cNvSpPr>
          <p:nvPr>
            <p:ph type="sldNum" sz="quarter" idx="12"/>
          </p:nvPr>
        </p:nvSpPr>
        <p:spPr/>
        <p:txBody>
          <a:bodyPr/>
          <a:lstStyle/>
          <a:p>
            <a:fld id="{14B5A35C-4F52-4B0F-8679-26A0F8C0CD4C}" type="slidenum">
              <a:rPr lang="en-US" smtClean="0"/>
              <a:pPr/>
              <a:t>37</a:t>
            </a:fld>
            <a:endParaRPr lang="en-US"/>
          </a:p>
        </p:txBody>
      </p:sp>
      <p:sp>
        <p:nvSpPr>
          <p:cNvPr id="5" name="Rectangle 4"/>
          <p:cNvSpPr/>
          <p:nvPr/>
        </p:nvSpPr>
        <p:spPr>
          <a:xfrm>
            <a:off x="5257800" y="5798145"/>
            <a:ext cx="6096000" cy="923330"/>
          </a:xfrm>
          <a:prstGeom prst="rect">
            <a:avLst/>
          </a:prstGeom>
        </p:spPr>
        <p:txBody>
          <a:bodyPr>
            <a:spAutoFit/>
          </a:bodyPr>
          <a:lstStyle/>
          <a:p>
            <a:r>
              <a:rPr lang="en-US" dirty="0" err="1">
                <a:solidFill>
                  <a:srgbClr val="222222"/>
                </a:solidFill>
                <a:latin typeface="Arial" panose="020B0604020202020204" pitchFamily="34" charset="0"/>
              </a:rPr>
              <a:t>Chandola</a:t>
            </a:r>
            <a:r>
              <a:rPr lang="en-US" dirty="0">
                <a:solidFill>
                  <a:srgbClr val="222222"/>
                </a:solidFill>
                <a:latin typeface="Arial" panose="020B0604020202020204" pitchFamily="34" charset="0"/>
              </a:rPr>
              <a:t>, Varun, </a:t>
            </a:r>
            <a:r>
              <a:rPr lang="en-US" dirty="0" err="1">
                <a:solidFill>
                  <a:srgbClr val="222222"/>
                </a:solidFill>
                <a:latin typeface="Arial" panose="020B0604020202020204" pitchFamily="34" charset="0"/>
              </a:rPr>
              <a:t>Arindam</a:t>
            </a:r>
            <a:r>
              <a:rPr lang="en-US" dirty="0">
                <a:solidFill>
                  <a:srgbClr val="222222"/>
                </a:solidFill>
                <a:latin typeface="Arial" panose="020B0604020202020204" pitchFamily="34" charset="0"/>
              </a:rPr>
              <a:t> Banerjee, and </a:t>
            </a:r>
            <a:r>
              <a:rPr lang="en-US" dirty="0" err="1">
                <a:solidFill>
                  <a:srgbClr val="222222"/>
                </a:solidFill>
                <a:latin typeface="Arial" panose="020B0604020202020204" pitchFamily="34" charset="0"/>
              </a:rPr>
              <a:t>Vipin</a:t>
            </a:r>
            <a:r>
              <a:rPr lang="en-US" dirty="0">
                <a:solidFill>
                  <a:srgbClr val="222222"/>
                </a:solidFill>
                <a:latin typeface="Arial" panose="020B0604020202020204" pitchFamily="34" charset="0"/>
              </a:rPr>
              <a:t> Kumar. "Anomaly detection: A survey." </a:t>
            </a:r>
            <a:r>
              <a:rPr lang="en-US" i="1" dirty="0">
                <a:solidFill>
                  <a:srgbClr val="222222"/>
                </a:solidFill>
                <a:latin typeface="Arial" panose="020B0604020202020204" pitchFamily="34" charset="0"/>
              </a:rPr>
              <a:t>ACM computing surveys (CSUR)</a:t>
            </a:r>
            <a:r>
              <a:rPr lang="en-US" dirty="0">
                <a:solidFill>
                  <a:srgbClr val="222222"/>
                </a:solidFill>
                <a:latin typeface="Arial" panose="020B0604020202020204" pitchFamily="34" charset="0"/>
              </a:rPr>
              <a:t> 41.3 (2009): 15.</a:t>
            </a:r>
            <a:endParaRPr lang="en-US" dirty="0"/>
          </a:p>
        </p:txBody>
      </p:sp>
    </p:spTree>
    <p:extLst>
      <p:ext uri="{BB962C8B-B14F-4D97-AF65-F5344CB8AC3E}">
        <p14:creationId xmlns:p14="http://schemas.microsoft.com/office/powerpoint/2010/main" val="113315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Anomaly detection techniques</a:t>
            </a:r>
            <a:endParaRPr lang="en-US" dirty="0"/>
          </a:p>
        </p:txBody>
      </p:sp>
      <p:sp>
        <p:nvSpPr>
          <p:cNvPr id="3" name="Content Placeholder 2"/>
          <p:cNvSpPr>
            <a:spLocks noGrp="1"/>
          </p:cNvSpPr>
          <p:nvPr>
            <p:ph idx="1"/>
          </p:nvPr>
        </p:nvSpPr>
        <p:spPr/>
        <p:txBody>
          <a:bodyPr/>
          <a:lstStyle/>
          <a:p>
            <a:r>
              <a:rPr lang="en-US" dirty="0" smtClean="0"/>
              <a:t>Supervised vs unsupervised learning</a:t>
            </a:r>
          </a:p>
          <a:p>
            <a:r>
              <a:rPr lang="en-US" dirty="0" smtClean="0"/>
              <a:t>Various learning techniques</a:t>
            </a:r>
          </a:p>
          <a:p>
            <a:pPr lvl="1"/>
            <a:r>
              <a:rPr lang="en-US" dirty="0" smtClean="0"/>
              <a:t>classification based</a:t>
            </a:r>
          </a:p>
          <a:p>
            <a:pPr lvl="1"/>
            <a:r>
              <a:rPr lang="en-US" dirty="0" smtClean="0"/>
              <a:t>nearest neighbor</a:t>
            </a:r>
          </a:p>
          <a:p>
            <a:pPr lvl="1"/>
            <a:r>
              <a:rPr lang="en-US" dirty="0" smtClean="0"/>
              <a:t>clustering based</a:t>
            </a:r>
          </a:p>
          <a:p>
            <a:pPr lvl="1"/>
            <a:r>
              <a:rPr lang="en-US" dirty="0" smtClean="0"/>
              <a:t>statistical techniques</a:t>
            </a:r>
          </a:p>
          <a:p>
            <a:pPr lvl="1"/>
            <a:r>
              <a:rPr lang="en-US" dirty="0" smtClean="0"/>
              <a:t>information-theoretic techniques</a:t>
            </a:r>
          </a:p>
          <a:p>
            <a:pPr lvl="1"/>
            <a:r>
              <a:rPr lang="en-US" dirty="0" smtClean="0"/>
              <a:t>spectral techniques</a:t>
            </a:r>
            <a:endParaRPr lang="en-US" dirty="0"/>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14B5A35C-4F52-4B0F-8679-26A0F8C0CD4C}" type="slidenum">
              <a:rPr lang="en-US" smtClean="0"/>
              <a:t>38</a:t>
            </a:fld>
            <a:endParaRPr lang="en-US"/>
          </a:p>
        </p:txBody>
      </p:sp>
      <p:sp>
        <p:nvSpPr>
          <p:cNvPr id="5" name="Rectangle 4"/>
          <p:cNvSpPr/>
          <p:nvPr/>
        </p:nvSpPr>
        <p:spPr>
          <a:xfrm>
            <a:off x="6096000" y="5798145"/>
            <a:ext cx="6096000" cy="923330"/>
          </a:xfrm>
          <a:prstGeom prst="rect">
            <a:avLst/>
          </a:prstGeom>
        </p:spPr>
        <p:txBody>
          <a:bodyPr>
            <a:spAutoFit/>
          </a:bodyPr>
          <a:lstStyle/>
          <a:p>
            <a:r>
              <a:rPr lang="en-US" dirty="0" err="1">
                <a:solidFill>
                  <a:srgbClr val="222222"/>
                </a:solidFill>
                <a:latin typeface="Arial" panose="020B0604020202020204" pitchFamily="34" charset="0"/>
              </a:rPr>
              <a:t>Chandola</a:t>
            </a:r>
            <a:r>
              <a:rPr lang="en-US" dirty="0">
                <a:solidFill>
                  <a:srgbClr val="222222"/>
                </a:solidFill>
                <a:latin typeface="Arial" panose="020B0604020202020204" pitchFamily="34" charset="0"/>
              </a:rPr>
              <a:t>, Varun, </a:t>
            </a:r>
            <a:r>
              <a:rPr lang="en-US" dirty="0" err="1">
                <a:solidFill>
                  <a:srgbClr val="222222"/>
                </a:solidFill>
                <a:latin typeface="Arial" panose="020B0604020202020204" pitchFamily="34" charset="0"/>
              </a:rPr>
              <a:t>Arindam</a:t>
            </a:r>
            <a:r>
              <a:rPr lang="en-US" dirty="0">
                <a:solidFill>
                  <a:srgbClr val="222222"/>
                </a:solidFill>
                <a:latin typeface="Arial" panose="020B0604020202020204" pitchFamily="34" charset="0"/>
              </a:rPr>
              <a:t> Banerjee, and </a:t>
            </a:r>
            <a:r>
              <a:rPr lang="en-US" dirty="0" err="1">
                <a:solidFill>
                  <a:srgbClr val="222222"/>
                </a:solidFill>
                <a:latin typeface="Arial" panose="020B0604020202020204" pitchFamily="34" charset="0"/>
              </a:rPr>
              <a:t>Vipin</a:t>
            </a:r>
            <a:r>
              <a:rPr lang="en-US" dirty="0">
                <a:solidFill>
                  <a:srgbClr val="222222"/>
                </a:solidFill>
                <a:latin typeface="Arial" panose="020B0604020202020204" pitchFamily="34" charset="0"/>
              </a:rPr>
              <a:t> Kumar. "Anomaly detection: A survey." </a:t>
            </a:r>
            <a:r>
              <a:rPr lang="en-US" i="1" dirty="0">
                <a:solidFill>
                  <a:srgbClr val="222222"/>
                </a:solidFill>
                <a:latin typeface="Arial" panose="020B0604020202020204" pitchFamily="34" charset="0"/>
              </a:rPr>
              <a:t>ACM computing surveys (CSUR)</a:t>
            </a:r>
            <a:r>
              <a:rPr lang="en-US" dirty="0">
                <a:solidFill>
                  <a:srgbClr val="222222"/>
                </a:solidFill>
                <a:latin typeface="Arial" panose="020B0604020202020204" pitchFamily="34" charset="0"/>
              </a:rPr>
              <a:t> 41.3 (2009): 15.</a:t>
            </a:r>
            <a:endParaRPr lang="en-US" dirty="0"/>
          </a:p>
        </p:txBody>
      </p:sp>
    </p:spTree>
    <p:extLst>
      <p:ext uri="{BB962C8B-B14F-4D97-AF65-F5344CB8AC3E}">
        <p14:creationId xmlns:p14="http://schemas.microsoft.com/office/powerpoint/2010/main" val="3041015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Anomaly Detection in QA?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82E5C88-BD21-BD43-AEBF-6B440C100F86}" type="slidenum">
              <a:rPr lang="en-US" smtClean="0"/>
              <a:t>39</a:t>
            </a:fld>
            <a:endParaRPr lang="en-US"/>
          </a:p>
        </p:txBody>
      </p:sp>
    </p:spTree>
    <p:extLst>
      <p:ext uri="{BB962C8B-B14F-4D97-AF65-F5344CB8AC3E}">
        <p14:creationId xmlns:p14="http://schemas.microsoft.com/office/powerpoint/2010/main" val="538025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data!”</a:t>
            </a:r>
            <a:endParaRPr lang="en-US" dirty="0"/>
          </a:p>
        </p:txBody>
      </p:sp>
      <p:sp>
        <p:nvSpPr>
          <p:cNvPr id="3" name="Content Placeholder 2"/>
          <p:cNvSpPr>
            <a:spLocks noGrp="1"/>
          </p:cNvSpPr>
          <p:nvPr>
            <p:ph idx="1"/>
          </p:nvPr>
        </p:nvSpPr>
        <p:spPr/>
        <p:txBody>
          <a:bodyPr/>
          <a:lstStyle/>
          <a:p>
            <a:r>
              <a:rPr lang="en-US" dirty="0" smtClean="0"/>
              <a:t>Code</a:t>
            </a:r>
          </a:p>
          <a:p>
            <a:r>
              <a:rPr lang="en-US" dirty="0" smtClean="0"/>
              <a:t>Issue reports</a:t>
            </a:r>
          </a:p>
          <a:p>
            <a:r>
              <a:rPr lang="en-US" dirty="0" smtClean="0"/>
              <a:t>Version history (who changed what, when)</a:t>
            </a:r>
          </a:p>
          <a:p>
            <a:r>
              <a:rPr lang="en-US" dirty="0" smtClean="0"/>
              <a:t>Static analysis reports</a:t>
            </a:r>
          </a:p>
          <a:p>
            <a:r>
              <a:rPr lang="en-US" dirty="0" smtClean="0"/>
              <a:t>Test results</a:t>
            </a:r>
          </a:p>
          <a:p>
            <a:r>
              <a:rPr lang="en-US" dirty="0" smtClean="0"/>
              <a:t>Runtime observations, logs</a:t>
            </a:r>
          </a:p>
          <a:p>
            <a:r>
              <a:rPr lang="en-US" dirty="0" smtClean="0"/>
              <a:t>Task backlog</a:t>
            </a:r>
          </a:p>
        </p:txBody>
      </p:sp>
      <p:sp>
        <p:nvSpPr>
          <p:cNvPr id="4" name="Slide Number Placeholder 3"/>
          <p:cNvSpPr>
            <a:spLocks noGrp="1"/>
          </p:cNvSpPr>
          <p:nvPr>
            <p:ph type="sldNum" sz="quarter" idx="12"/>
          </p:nvPr>
        </p:nvSpPr>
        <p:spPr/>
        <p:txBody>
          <a:bodyPr/>
          <a:lstStyle/>
          <a:p>
            <a:fld id="{382E5C88-BD21-BD43-AEBF-6B440C100F86}" type="slidenum">
              <a:rPr lang="en-US" smtClean="0"/>
              <a:t>4</a:t>
            </a:fld>
            <a:endParaRPr lang="en-US"/>
          </a:p>
        </p:txBody>
      </p:sp>
    </p:spTree>
    <p:extLst>
      <p:ext uri="{BB962C8B-B14F-4D97-AF65-F5344CB8AC3E}">
        <p14:creationId xmlns:p14="http://schemas.microsoft.com/office/powerpoint/2010/main" val="2159368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Anomaly Detection for Code Reviews</a:t>
            </a:r>
            <a:endParaRPr lang="en-US" dirty="0"/>
          </a:p>
        </p:txBody>
      </p:sp>
      <p:sp>
        <p:nvSpPr>
          <p:cNvPr id="3" name="Content Placeholder 2"/>
          <p:cNvSpPr>
            <a:spLocks noGrp="1"/>
          </p:cNvSpPr>
          <p:nvPr>
            <p:ph idx="1"/>
          </p:nvPr>
        </p:nvSpPr>
        <p:spPr/>
        <p:txBody>
          <a:bodyPr/>
          <a:lstStyle/>
          <a:p>
            <a:r>
              <a:rPr lang="en-US" dirty="0" smtClean="0"/>
              <a:t>Focus code review on unusual changes</a:t>
            </a:r>
          </a:p>
          <a:p>
            <a:r>
              <a:rPr lang="en-US" dirty="0" smtClean="0"/>
              <a:t>Features?</a:t>
            </a:r>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40</a:t>
            </a:fld>
            <a:endParaRPr lang="en-US"/>
          </a:p>
        </p:txBody>
      </p:sp>
      <p:sp>
        <p:nvSpPr>
          <p:cNvPr id="5" name="Rectangle 4"/>
          <p:cNvSpPr/>
          <p:nvPr/>
        </p:nvSpPr>
        <p:spPr>
          <a:xfrm>
            <a:off x="609600" y="5802998"/>
            <a:ext cx="9277350" cy="646331"/>
          </a:xfrm>
          <a:prstGeom prst="rect">
            <a:avLst/>
          </a:prstGeom>
        </p:spPr>
        <p:txBody>
          <a:bodyPr wrap="square">
            <a:spAutoFit/>
          </a:bodyPr>
          <a:lstStyle/>
          <a:p>
            <a:r>
              <a:rPr lang="en-US" dirty="0">
                <a:solidFill>
                  <a:srgbClr val="000000"/>
                </a:solidFill>
                <a:latin typeface="Roboto Slab"/>
              </a:rPr>
              <a:t>R. </a:t>
            </a:r>
            <a:r>
              <a:rPr lang="en-US" dirty="0" err="1">
                <a:solidFill>
                  <a:srgbClr val="000000"/>
                </a:solidFill>
                <a:latin typeface="Roboto Slab"/>
              </a:rPr>
              <a:t>Goyal</a:t>
            </a:r>
            <a:r>
              <a:rPr lang="en-US" dirty="0">
                <a:solidFill>
                  <a:srgbClr val="000000"/>
                </a:solidFill>
                <a:latin typeface="Roboto Slab"/>
              </a:rPr>
              <a:t>, G. Ferreira, C. </a:t>
            </a:r>
            <a:r>
              <a:rPr lang="en-US" dirty="0" err="1">
                <a:solidFill>
                  <a:srgbClr val="000000"/>
                </a:solidFill>
                <a:latin typeface="Roboto Slab"/>
              </a:rPr>
              <a:t>Kästner</a:t>
            </a:r>
            <a:r>
              <a:rPr lang="en-US" dirty="0">
                <a:solidFill>
                  <a:srgbClr val="000000"/>
                </a:solidFill>
                <a:latin typeface="Roboto Slab"/>
              </a:rPr>
              <a:t>, and J. </a:t>
            </a:r>
            <a:r>
              <a:rPr lang="en-US" dirty="0" err="1">
                <a:solidFill>
                  <a:srgbClr val="000000"/>
                </a:solidFill>
                <a:latin typeface="Roboto Slab"/>
              </a:rPr>
              <a:t>Herbsleb</a:t>
            </a:r>
            <a:r>
              <a:rPr lang="en-US" dirty="0">
                <a:solidFill>
                  <a:srgbClr val="000000"/>
                </a:solidFill>
                <a:latin typeface="Roboto Slab"/>
              </a:rPr>
              <a:t>. </a:t>
            </a:r>
            <a:r>
              <a:rPr lang="en-US" b="1" dirty="0">
                <a:solidFill>
                  <a:srgbClr val="000000"/>
                </a:solidFill>
                <a:latin typeface="Roboto Slab"/>
              </a:rPr>
              <a:t>Identifying Unusual Commits on GitHub</a:t>
            </a:r>
            <a:r>
              <a:rPr lang="en-US" dirty="0">
                <a:solidFill>
                  <a:srgbClr val="000000"/>
                </a:solidFill>
                <a:latin typeface="Roboto Slab"/>
              </a:rPr>
              <a:t>. </a:t>
            </a:r>
            <a:r>
              <a:rPr lang="en-US" i="1" dirty="0">
                <a:solidFill>
                  <a:srgbClr val="000000"/>
                </a:solidFill>
                <a:latin typeface="Roboto Slab"/>
              </a:rPr>
              <a:t>Journal of Software: Evolution and Process (JSEP)</a:t>
            </a:r>
            <a:r>
              <a:rPr lang="en-US" dirty="0">
                <a:solidFill>
                  <a:srgbClr val="000000"/>
                </a:solidFill>
                <a:latin typeface="Roboto Slab"/>
              </a:rPr>
              <a:t>, 30(1):, January 2018.</a:t>
            </a:r>
            <a:endParaRPr lang="en-US" dirty="0"/>
          </a:p>
        </p:txBody>
      </p:sp>
    </p:spTree>
    <p:extLst>
      <p:ext uri="{BB962C8B-B14F-4D97-AF65-F5344CB8AC3E}">
        <p14:creationId xmlns:p14="http://schemas.microsoft.com/office/powerpoint/2010/main" val="4245419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Models of Typical Changes</a:t>
            </a:r>
            <a:endParaRPr lang="en-US" dirty="0"/>
          </a:p>
        </p:txBody>
      </p:sp>
      <p:sp>
        <p:nvSpPr>
          <p:cNvPr id="3" name="Slide Number Placeholder 2"/>
          <p:cNvSpPr>
            <a:spLocks noGrp="1"/>
          </p:cNvSpPr>
          <p:nvPr>
            <p:ph type="sldNum" sz="quarter" idx="12"/>
          </p:nvPr>
        </p:nvSpPr>
        <p:spPr/>
        <p:txBody>
          <a:bodyPr/>
          <a:lstStyle/>
          <a:p>
            <a:fld id="{382E5C88-BD21-BD43-AEBF-6B440C100F86}" type="slidenum">
              <a:rPr lang="en-US" smtClean="0"/>
              <a:t>41</a:t>
            </a:fld>
            <a:endParaRPr lang="en-US"/>
          </a:p>
        </p:txBody>
      </p:sp>
      <p:pic>
        <p:nvPicPr>
          <p:cNvPr id="4" name="Picture 3"/>
          <p:cNvPicPr>
            <a:picLocks noChangeAspect="1"/>
          </p:cNvPicPr>
          <p:nvPr/>
        </p:nvPicPr>
        <p:blipFill>
          <a:blip r:embed="rId2"/>
          <a:stretch>
            <a:fillRect/>
          </a:stretch>
        </p:blipFill>
        <p:spPr>
          <a:xfrm>
            <a:off x="165104" y="1842674"/>
            <a:ext cx="11417296" cy="4323178"/>
          </a:xfrm>
          <a:prstGeom prst="rect">
            <a:avLst/>
          </a:prstGeom>
        </p:spPr>
      </p:pic>
    </p:spTree>
    <p:extLst>
      <p:ext uri="{BB962C8B-B14F-4D97-AF65-F5344CB8AC3E}">
        <p14:creationId xmlns:p14="http://schemas.microsoft.com/office/powerpoint/2010/main" val="3758409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Explaining Outliers</a:t>
            </a:r>
            <a:endParaRPr lang="en-US" dirty="0"/>
          </a:p>
        </p:txBody>
      </p:sp>
      <p:sp>
        <p:nvSpPr>
          <p:cNvPr id="3" name="Slide Number Placeholder 2"/>
          <p:cNvSpPr>
            <a:spLocks noGrp="1"/>
          </p:cNvSpPr>
          <p:nvPr>
            <p:ph type="sldNum" sz="quarter" idx="12"/>
          </p:nvPr>
        </p:nvSpPr>
        <p:spPr/>
        <p:txBody>
          <a:bodyPr/>
          <a:lstStyle/>
          <a:p>
            <a:fld id="{382E5C88-BD21-BD43-AEBF-6B440C100F86}" type="slidenum">
              <a:rPr lang="en-US" smtClean="0"/>
              <a:t>42</a:t>
            </a:fld>
            <a:endParaRPr lang="en-US"/>
          </a:p>
        </p:txBody>
      </p:sp>
      <p:pic>
        <p:nvPicPr>
          <p:cNvPr id="4" name="Picture 3"/>
          <p:cNvPicPr>
            <a:picLocks noChangeAspect="1"/>
          </p:cNvPicPr>
          <p:nvPr/>
        </p:nvPicPr>
        <p:blipFill>
          <a:blip r:embed="rId2"/>
          <a:stretch>
            <a:fillRect/>
          </a:stretch>
        </p:blipFill>
        <p:spPr>
          <a:xfrm>
            <a:off x="138825" y="1809750"/>
            <a:ext cx="12053175" cy="3797887"/>
          </a:xfrm>
          <a:prstGeom prst="rect">
            <a:avLst/>
          </a:prstGeom>
        </p:spPr>
      </p:pic>
    </p:spTree>
    <p:extLst>
      <p:ext uri="{BB962C8B-B14F-4D97-AF65-F5344CB8AC3E}">
        <p14:creationId xmlns:p14="http://schemas.microsoft.com/office/powerpoint/2010/main" val="4193521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Anomaly Detection to </a:t>
            </a:r>
            <a:br>
              <a:rPr lang="en-US" dirty="0" smtClean="0"/>
            </a:br>
            <a:r>
              <a:rPr lang="en-US" dirty="0" smtClean="0"/>
              <a:t>Detect Malicious Package Updates</a:t>
            </a:r>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43</a:t>
            </a:fld>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17638"/>
            <a:ext cx="9672638" cy="5983996"/>
          </a:xfrm>
          <a:prstGeom prst="rect">
            <a:avLst/>
          </a:prstGeom>
        </p:spPr>
      </p:pic>
      <p:sp>
        <p:nvSpPr>
          <p:cNvPr id="8" name="Rectangle 7"/>
          <p:cNvSpPr/>
          <p:nvPr/>
        </p:nvSpPr>
        <p:spPr>
          <a:xfrm>
            <a:off x="9124950" y="5300736"/>
            <a:ext cx="3046412" cy="1477328"/>
          </a:xfrm>
          <a:prstGeom prst="rect">
            <a:avLst/>
          </a:prstGeom>
        </p:spPr>
        <p:txBody>
          <a:bodyPr wrap="square">
            <a:spAutoFit/>
          </a:bodyPr>
          <a:lstStyle/>
          <a:p>
            <a:r>
              <a:rPr lang="en-US" dirty="0">
                <a:solidFill>
                  <a:srgbClr val="000000"/>
                </a:solidFill>
                <a:latin typeface="Roboto Slab"/>
              </a:rPr>
              <a:t>K. Garrett, G. Ferreira, C. </a:t>
            </a:r>
            <a:r>
              <a:rPr lang="en-US" dirty="0" err="1">
                <a:solidFill>
                  <a:srgbClr val="000000"/>
                </a:solidFill>
                <a:latin typeface="Roboto Slab"/>
              </a:rPr>
              <a:t>Kästner</a:t>
            </a:r>
            <a:r>
              <a:rPr lang="en-US" dirty="0">
                <a:solidFill>
                  <a:srgbClr val="000000"/>
                </a:solidFill>
                <a:latin typeface="Roboto Slab"/>
              </a:rPr>
              <a:t>, J. Sunshine, and L. </a:t>
            </a:r>
            <a:r>
              <a:rPr lang="en-US" dirty="0" err="1">
                <a:solidFill>
                  <a:srgbClr val="000000"/>
                </a:solidFill>
                <a:latin typeface="Roboto Slab"/>
              </a:rPr>
              <a:t>Jia</a:t>
            </a:r>
            <a:r>
              <a:rPr lang="en-US" dirty="0">
                <a:solidFill>
                  <a:srgbClr val="000000"/>
                </a:solidFill>
                <a:latin typeface="Roboto Slab"/>
              </a:rPr>
              <a:t>. </a:t>
            </a:r>
            <a:r>
              <a:rPr lang="en-US" b="1" dirty="0">
                <a:solidFill>
                  <a:srgbClr val="000000"/>
                </a:solidFill>
                <a:latin typeface="Roboto Slab"/>
              </a:rPr>
              <a:t>Detecting Suspicious Package Updates</a:t>
            </a:r>
            <a:r>
              <a:rPr lang="en-US" dirty="0">
                <a:solidFill>
                  <a:srgbClr val="000000"/>
                </a:solidFill>
                <a:latin typeface="Roboto Slab"/>
              </a:rPr>
              <a:t>. In </a:t>
            </a:r>
            <a:r>
              <a:rPr lang="en-US" i="1" dirty="0" smtClean="0">
                <a:solidFill>
                  <a:srgbClr val="000000"/>
                </a:solidFill>
                <a:latin typeface="Roboto Slab"/>
              </a:rPr>
              <a:t>ICSE-NIER</a:t>
            </a:r>
            <a:r>
              <a:rPr lang="en-US" dirty="0" smtClean="0">
                <a:solidFill>
                  <a:srgbClr val="000000"/>
                </a:solidFill>
                <a:latin typeface="Roboto Slab"/>
              </a:rPr>
              <a:t>, 2019</a:t>
            </a:r>
            <a:r>
              <a:rPr lang="en-US" dirty="0">
                <a:solidFill>
                  <a:srgbClr val="000000"/>
                </a:solidFill>
                <a:latin typeface="Roboto Slab"/>
              </a:rPr>
              <a:t>.</a:t>
            </a:r>
            <a:endParaRPr lang="en-US" dirty="0"/>
          </a:p>
        </p:txBody>
      </p:sp>
    </p:spTree>
    <p:extLst>
      <p:ext uri="{BB962C8B-B14F-4D97-AF65-F5344CB8AC3E}">
        <p14:creationId xmlns:p14="http://schemas.microsoft.com/office/powerpoint/2010/main" val="4252404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Anomaly Detection to </a:t>
            </a:r>
            <a:br>
              <a:rPr lang="en-US" dirty="0" smtClean="0"/>
            </a:br>
            <a:r>
              <a:rPr lang="en-US" dirty="0" smtClean="0"/>
              <a:t>Detect Malicious Package Updates</a:t>
            </a:r>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44</a:t>
            </a:fld>
            <a:endParaRPr lang="en-US"/>
          </a:p>
        </p:txBody>
      </p:sp>
      <p:sp>
        <p:nvSpPr>
          <p:cNvPr id="6" name="Content Placeholder 5"/>
          <p:cNvSpPr>
            <a:spLocks noGrp="1"/>
          </p:cNvSpPr>
          <p:nvPr>
            <p:ph idx="1"/>
          </p:nvPr>
        </p:nvSpPr>
        <p:spPr/>
        <p:txBody>
          <a:bodyPr/>
          <a:lstStyle/>
          <a:p>
            <a:r>
              <a:rPr lang="en-US" dirty="0" smtClean="0"/>
              <a:t>Inspect (do not auto-install) updates with suspicious changes</a:t>
            </a:r>
          </a:p>
          <a:p>
            <a:r>
              <a:rPr lang="en-US" dirty="0" smtClean="0"/>
              <a:t>Features?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4379155"/>
            <a:ext cx="4006850" cy="2478845"/>
          </a:xfrm>
          <a:prstGeom prst="rect">
            <a:avLst/>
          </a:prstGeom>
        </p:spPr>
      </p:pic>
    </p:spTree>
    <p:extLst>
      <p:ext uri="{BB962C8B-B14F-4D97-AF65-F5344CB8AC3E}">
        <p14:creationId xmlns:p14="http://schemas.microsoft.com/office/powerpoint/2010/main" val="1919598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Anomaly Detection to </a:t>
            </a:r>
            <a:br>
              <a:rPr lang="en-US" dirty="0" smtClean="0"/>
            </a:br>
            <a:r>
              <a:rPr lang="en-US" dirty="0" smtClean="0"/>
              <a:t>Detect Malicious Package Updates</a:t>
            </a:r>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45</a:t>
            </a:fld>
            <a:endParaRPr lang="en-US"/>
          </a:p>
        </p:txBody>
      </p:sp>
      <p:sp>
        <p:nvSpPr>
          <p:cNvPr id="6" name="Content Placeholder 5"/>
          <p:cNvSpPr>
            <a:spLocks noGrp="1"/>
          </p:cNvSpPr>
          <p:nvPr>
            <p:ph idx="1"/>
          </p:nvPr>
        </p:nvSpPr>
        <p:spPr/>
        <p:txBody>
          <a:bodyPr/>
          <a:lstStyle/>
          <a:p>
            <a:r>
              <a:rPr lang="en-US" dirty="0" smtClean="0"/>
              <a:t>Inspect (do not auto-install) updates with suspicious changes</a:t>
            </a:r>
          </a:p>
          <a:p>
            <a:r>
              <a:rPr lang="en-US" dirty="0" smtClean="0"/>
              <a:t>Features?</a:t>
            </a:r>
          </a:p>
          <a:p>
            <a:pPr lvl="1"/>
            <a:r>
              <a:rPr lang="en-US" dirty="0" smtClean="0"/>
              <a:t>Change size</a:t>
            </a:r>
          </a:p>
          <a:p>
            <a:pPr lvl="1"/>
            <a:r>
              <a:rPr lang="en-US" dirty="0" smtClean="0"/>
              <a:t>Access to APIs (network, </a:t>
            </a:r>
            <a:r>
              <a:rPr lang="en-US" dirty="0" err="1" smtClean="0"/>
              <a:t>eval</a:t>
            </a:r>
            <a:r>
              <a:rPr lang="en-US" dirty="0" smtClean="0"/>
              <a:t>, …)</a:t>
            </a:r>
          </a:p>
          <a:p>
            <a:pPr lvl="1"/>
            <a:r>
              <a:rPr lang="en-US" dirty="0" smtClean="0"/>
              <a:t>Obfuscated/encrypted payload (entropy)</a:t>
            </a:r>
          </a:p>
          <a:p>
            <a:pPr lvl="1"/>
            <a:r>
              <a:rPr lang="en-US" dirty="0" smtClean="0"/>
              <a:t>Install hooks</a:t>
            </a:r>
          </a:p>
          <a:p>
            <a:pPr lvl="1"/>
            <a:r>
              <a:rPr lang="en-US" dirty="0" smtClean="0"/>
              <a:t>…</a:t>
            </a:r>
          </a:p>
          <a:p>
            <a:r>
              <a:rPr lang="en-US" dirty="0" smtClean="0"/>
              <a:t>Clustering technique used</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4379155"/>
            <a:ext cx="4006850" cy="2478845"/>
          </a:xfrm>
          <a:prstGeom prst="rect">
            <a:avLst/>
          </a:prstGeom>
        </p:spPr>
      </p:pic>
    </p:spTree>
    <p:extLst>
      <p:ext uri="{BB962C8B-B14F-4D97-AF65-F5344CB8AC3E}">
        <p14:creationId xmlns:p14="http://schemas.microsoft.com/office/powerpoint/2010/main" val="1610962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Anomaly Detection for Android Malware Classifier</a:t>
            </a:r>
            <a:endParaRPr lang="en-US" dirty="0"/>
          </a:p>
        </p:txBody>
      </p:sp>
      <p:sp>
        <p:nvSpPr>
          <p:cNvPr id="3" name="Content Placeholder 2"/>
          <p:cNvSpPr>
            <a:spLocks noGrp="1"/>
          </p:cNvSpPr>
          <p:nvPr>
            <p:ph idx="1"/>
          </p:nvPr>
        </p:nvSpPr>
        <p:spPr/>
        <p:txBody>
          <a:bodyPr/>
          <a:lstStyle/>
          <a:p>
            <a:r>
              <a:rPr lang="en-US" dirty="0" smtClean="0"/>
              <a:t>Features?</a:t>
            </a:r>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46</a:t>
            </a:fld>
            <a:endParaRPr lang="en-US"/>
          </a:p>
        </p:txBody>
      </p:sp>
    </p:spTree>
    <p:extLst>
      <p:ext uri="{BB962C8B-B14F-4D97-AF65-F5344CB8AC3E}">
        <p14:creationId xmlns:p14="http://schemas.microsoft.com/office/powerpoint/2010/main" val="761117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 of </a:t>
            </a:r>
            <a:br>
              <a:rPr lang="en-US" dirty="0" smtClean="0"/>
            </a:br>
            <a:r>
              <a:rPr lang="en-US" dirty="0" smtClean="0"/>
              <a:t>Software Engineering Activities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382E5C88-BD21-BD43-AEBF-6B440C100F86}" type="slidenum">
              <a:rPr lang="en-US" smtClean="0"/>
              <a:t>47</a:t>
            </a:fld>
            <a:endParaRPr lang="en-US"/>
          </a:p>
        </p:txBody>
      </p:sp>
    </p:spTree>
    <p:extLst>
      <p:ext uri="{BB962C8B-B14F-4D97-AF65-F5344CB8AC3E}">
        <p14:creationId xmlns:p14="http://schemas.microsoft.com/office/powerpoint/2010/main" val="9490046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g_0002.pdf"/>
          <p:cNvPicPr>
            <a:picLocks/>
          </p:cNvPicPr>
          <p:nvPr/>
        </p:nvPicPr>
        <p:blipFill>
          <a:blip r:embed="rId2">
            <a:extLst/>
          </a:blip>
          <a:stretch>
            <a:fillRect/>
          </a:stretch>
        </p:blipFill>
        <p:spPr>
          <a:xfrm>
            <a:off x="0" y="-439388"/>
            <a:ext cx="9959439" cy="7469579"/>
          </a:xfrm>
          <a:prstGeom prst="rect">
            <a:avLst/>
          </a:prstGeom>
          <a:ln w="12700">
            <a:miter lim="400000"/>
          </a:ln>
        </p:spPr>
      </p:pic>
      <p:sp>
        <p:nvSpPr>
          <p:cNvPr id="2" name="Slide Number Placeholder 1"/>
          <p:cNvSpPr>
            <a:spLocks noGrp="1"/>
          </p:cNvSpPr>
          <p:nvPr>
            <p:ph type="sldNum" sz="quarter" idx="12"/>
          </p:nvPr>
        </p:nvSpPr>
        <p:spPr/>
        <p:txBody>
          <a:bodyPr/>
          <a:lstStyle/>
          <a:p>
            <a:fld id="{435A4C33-5CA4-411E-BE29-A69AB38B7181}" type="slidenum">
              <a:rPr lang="en-US" smtClean="0"/>
              <a:t>48</a:t>
            </a:fld>
            <a:endParaRPr lang="en-US"/>
          </a:p>
        </p:txBody>
      </p:sp>
    </p:spTree>
    <p:extLst>
      <p:ext uri="{BB962C8B-B14F-4D97-AF65-F5344CB8AC3E}">
        <p14:creationId xmlns:p14="http://schemas.microsoft.com/office/powerpoint/2010/main" val="2543306238"/>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g_0003.pdf"/>
          <p:cNvPicPr>
            <a:picLocks/>
          </p:cNvPicPr>
          <p:nvPr/>
        </p:nvPicPr>
        <p:blipFill>
          <a:blip r:embed="rId2">
            <a:extLst/>
          </a:blip>
          <a:stretch>
            <a:fillRect/>
          </a:stretch>
        </p:blipFill>
        <p:spPr>
          <a:xfrm>
            <a:off x="-316676" y="-439388"/>
            <a:ext cx="10588831" cy="7941623"/>
          </a:xfrm>
          <a:prstGeom prst="rect">
            <a:avLst/>
          </a:prstGeom>
          <a:ln w="12700">
            <a:miter lim="400000"/>
          </a:ln>
        </p:spPr>
      </p:pic>
      <p:sp>
        <p:nvSpPr>
          <p:cNvPr id="2" name="Slide Number Placeholder 1"/>
          <p:cNvSpPr>
            <a:spLocks noGrp="1"/>
          </p:cNvSpPr>
          <p:nvPr>
            <p:ph type="sldNum" sz="quarter" idx="12"/>
          </p:nvPr>
        </p:nvSpPr>
        <p:spPr/>
        <p:txBody>
          <a:bodyPr/>
          <a:lstStyle/>
          <a:p>
            <a:fld id="{435A4C33-5CA4-411E-BE29-A69AB38B7181}" type="slidenum">
              <a:rPr lang="en-US" smtClean="0"/>
              <a:t>49</a:t>
            </a:fld>
            <a:endParaRPr lang="en-US"/>
          </a:p>
        </p:txBody>
      </p:sp>
    </p:spTree>
    <p:extLst>
      <p:ext uri="{BB962C8B-B14F-4D97-AF65-F5344CB8AC3E}">
        <p14:creationId xmlns:p14="http://schemas.microsoft.com/office/powerpoint/2010/main" val="231136588"/>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Big Data!”</a:t>
            </a:r>
            <a:endParaRPr lang="en-US" dirty="0"/>
          </a:p>
        </p:txBody>
      </p:sp>
      <p:sp>
        <p:nvSpPr>
          <p:cNvPr id="3" name="Content Placeholder 2"/>
          <p:cNvSpPr>
            <a:spLocks noGrp="1"/>
          </p:cNvSpPr>
          <p:nvPr>
            <p:ph idx="1"/>
          </p:nvPr>
        </p:nvSpPr>
        <p:spPr/>
        <p:txBody>
          <a:bodyPr>
            <a:normAutofit lnSpcReduction="10000"/>
          </a:bodyPr>
          <a:lstStyle/>
          <a:p>
            <a:r>
              <a:rPr lang="en-US" dirty="0"/>
              <a:t>Huge codebases in Google, Facebook, Microsoft, …</a:t>
            </a:r>
          </a:p>
          <a:p>
            <a:r>
              <a:rPr lang="en-US" dirty="0"/>
              <a:t>Public activates of open source projects, including hobby projects and industrial systems (e.g., </a:t>
            </a:r>
            <a:r>
              <a:rPr lang="en-US" dirty="0" smtClean="0"/>
              <a:t>GitHub) </a:t>
            </a:r>
            <a:endParaRPr lang="en-US" dirty="0"/>
          </a:p>
          <a:p>
            <a:pPr lvl="1"/>
            <a:r>
              <a:rPr lang="en-US" dirty="0"/>
              <a:t>27M contributors, 80M projects, 1B traces, 10 years</a:t>
            </a:r>
          </a:p>
          <a:p>
            <a:r>
              <a:rPr lang="en-US" dirty="0"/>
              <a:t>Lots of data: Code, commits, commit messages, issues, bug-fixing patches, discussions, reviews, pull requests, teams, build logs, static analysis logs, coverage history, performance history</a:t>
            </a:r>
          </a:p>
          <a:p>
            <a:r>
              <a:rPr lang="en-US" dirty="0"/>
              <a:t>Lots of noise: Multitasking, interruptions, offline communication, project and team cultures, …</a:t>
            </a:r>
          </a:p>
          <a:p>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5</a:t>
            </a:fld>
            <a:endParaRPr lang="en-US"/>
          </a:p>
        </p:txBody>
      </p:sp>
    </p:spTree>
    <p:extLst>
      <p:ext uri="{BB962C8B-B14F-4D97-AF65-F5344CB8AC3E}">
        <p14:creationId xmlns:p14="http://schemas.microsoft.com/office/powerpoint/2010/main" val="2851133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pg_0006.pdf"/>
          <p:cNvPicPr>
            <a:picLocks/>
          </p:cNvPicPr>
          <p:nvPr/>
        </p:nvPicPr>
        <p:blipFill>
          <a:blip r:embed="rId2">
            <a:extLst/>
          </a:blip>
          <a:stretch>
            <a:fillRect/>
          </a:stretch>
        </p:blipFill>
        <p:spPr>
          <a:xfrm>
            <a:off x="-186048" y="-166254"/>
            <a:ext cx="10600707" cy="7950530"/>
          </a:xfrm>
          <a:prstGeom prst="rect">
            <a:avLst/>
          </a:prstGeom>
          <a:ln w="12700">
            <a:miter lim="400000"/>
          </a:ln>
        </p:spPr>
      </p:pic>
      <p:sp>
        <p:nvSpPr>
          <p:cNvPr id="2" name="Slide Number Placeholder 1"/>
          <p:cNvSpPr>
            <a:spLocks noGrp="1"/>
          </p:cNvSpPr>
          <p:nvPr>
            <p:ph type="sldNum" sz="quarter" idx="12"/>
          </p:nvPr>
        </p:nvSpPr>
        <p:spPr/>
        <p:txBody>
          <a:bodyPr/>
          <a:lstStyle/>
          <a:p>
            <a:fld id="{435A4C33-5CA4-411E-BE29-A69AB38B7181}" type="slidenum">
              <a:rPr lang="en-US" smtClean="0"/>
              <a:t>50</a:t>
            </a:fld>
            <a:endParaRPr lang="en-US"/>
          </a:p>
        </p:txBody>
      </p:sp>
    </p:spTree>
    <p:extLst>
      <p:ext uri="{BB962C8B-B14F-4D97-AF65-F5344CB8AC3E}">
        <p14:creationId xmlns:p14="http://schemas.microsoft.com/office/powerpoint/2010/main" val="2152383918"/>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lstStyle/>
          <a:p>
            <a:r>
              <a:rPr dirty="0"/>
              <a:t>What about Software </a:t>
            </a:r>
            <a:r>
              <a:rPr dirty="0" smtClean="0"/>
              <a:t>Engineering</a:t>
            </a:r>
            <a:r>
              <a:rPr lang="en-US" dirty="0" smtClean="0"/>
              <a:t> and QA</a:t>
            </a:r>
            <a:r>
              <a:rPr dirty="0" smtClean="0"/>
              <a:t>?</a:t>
            </a:r>
            <a:endParaRPr dirty="0"/>
          </a:p>
        </p:txBody>
      </p:sp>
      <p:sp>
        <p:nvSpPr>
          <p:cNvPr id="2" name="Text Placeholder 1"/>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35A4C33-5CA4-411E-BE29-A69AB38B7181}" type="slidenum">
              <a:rPr lang="en-US" smtClean="0"/>
              <a:t>51</a:t>
            </a:fld>
            <a:endParaRPr lang="en-US"/>
          </a:p>
        </p:txBody>
      </p:sp>
    </p:spTree>
    <p:extLst>
      <p:ext uri="{BB962C8B-B14F-4D97-AF65-F5344CB8AC3E}">
        <p14:creationId xmlns:p14="http://schemas.microsoft.com/office/powerpoint/2010/main" val="720474381"/>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pg_0005.pdf"/>
          <p:cNvPicPr>
            <a:picLocks/>
          </p:cNvPicPr>
          <p:nvPr/>
        </p:nvPicPr>
        <p:blipFill>
          <a:blip r:embed="rId2">
            <a:extLst/>
          </a:blip>
          <a:stretch>
            <a:fillRect/>
          </a:stretch>
        </p:blipFill>
        <p:spPr>
          <a:xfrm>
            <a:off x="0" y="0"/>
            <a:ext cx="9144000" cy="6858000"/>
          </a:xfrm>
          <a:prstGeom prst="rect">
            <a:avLst/>
          </a:prstGeom>
          <a:ln w="12700">
            <a:miter lim="400000"/>
          </a:ln>
        </p:spPr>
      </p:pic>
      <p:sp>
        <p:nvSpPr>
          <p:cNvPr id="2" name="Slide Number Placeholder 1"/>
          <p:cNvSpPr>
            <a:spLocks noGrp="1"/>
          </p:cNvSpPr>
          <p:nvPr>
            <p:ph type="sldNum" sz="quarter" idx="12"/>
          </p:nvPr>
        </p:nvSpPr>
        <p:spPr/>
        <p:txBody>
          <a:bodyPr/>
          <a:lstStyle/>
          <a:p>
            <a:fld id="{435A4C33-5CA4-411E-BE29-A69AB38B7181}" type="slidenum">
              <a:rPr lang="en-US" smtClean="0"/>
              <a:t>52</a:t>
            </a:fld>
            <a:endParaRPr lang="en-US"/>
          </a:p>
        </p:txBody>
      </p:sp>
    </p:spTree>
    <p:extLst>
      <p:ext uri="{BB962C8B-B14F-4D97-AF65-F5344CB8AC3E}">
        <p14:creationId xmlns:p14="http://schemas.microsoft.com/office/powerpoint/2010/main" val="950299408"/>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would you approach these questions with data?</a:t>
            </a:r>
            <a:endParaRPr lang="en-US" dirty="0"/>
          </a:p>
        </p:txBody>
      </p:sp>
      <p:sp>
        <p:nvSpPr>
          <p:cNvPr id="3" name="Content Placeholder 2"/>
          <p:cNvSpPr>
            <a:spLocks noGrp="1"/>
          </p:cNvSpPr>
          <p:nvPr>
            <p:ph idx="1"/>
          </p:nvPr>
        </p:nvSpPr>
        <p:spPr/>
        <p:txBody>
          <a:bodyPr/>
          <a:lstStyle/>
          <a:p>
            <a:r>
              <a:rPr lang="en-US" dirty="0" smtClean="0"/>
              <a:t>Where to focus testing effort?</a:t>
            </a:r>
          </a:p>
          <a:p>
            <a:r>
              <a:rPr lang="en-US" dirty="0" smtClean="0"/>
              <a:t>Is our review practice effective?</a:t>
            </a:r>
          </a:p>
          <a:p>
            <a:r>
              <a:rPr lang="en-US" dirty="0" smtClean="0"/>
              <a:t>Is the expensive static analysis tool paying off?</a:t>
            </a:r>
          </a:p>
          <a:p>
            <a:r>
              <a:rPr lang="en-US" dirty="0" smtClean="0"/>
              <a:t>Should we invest in security training?</a:t>
            </a:r>
            <a:endParaRPr lang="en-US" dirty="0"/>
          </a:p>
        </p:txBody>
      </p:sp>
      <p:sp>
        <p:nvSpPr>
          <p:cNvPr id="4" name="Slide Number Placeholder 3"/>
          <p:cNvSpPr>
            <a:spLocks noGrp="1"/>
          </p:cNvSpPr>
          <p:nvPr>
            <p:ph type="sldNum" sz="quarter" idx="12"/>
          </p:nvPr>
        </p:nvSpPr>
        <p:spPr/>
        <p:txBody>
          <a:bodyPr/>
          <a:lstStyle/>
          <a:p>
            <a:fld id="{435A4C33-5CA4-411E-BE29-A69AB38B7181}" type="slidenum">
              <a:rPr lang="en-US" smtClean="0"/>
              <a:t>53</a:t>
            </a:fld>
            <a:endParaRPr lang="en-US"/>
          </a:p>
        </p:txBody>
      </p:sp>
    </p:spTree>
    <p:extLst>
      <p:ext uri="{BB962C8B-B14F-4D97-AF65-F5344CB8AC3E}">
        <p14:creationId xmlns:p14="http://schemas.microsoft.com/office/powerpoint/2010/main" val="13614578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Effectiveness of an Intervention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Controlled experiments</a:t>
            </a:r>
          </a:p>
          <a:p>
            <a:pPr lvl="1"/>
            <a:r>
              <a:rPr lang="en-US" dirty="0" smtClean="0"/>
              <a:t>Compare group with intervention against control group without, </a:t>
            </a:r>
          </a:p>
          <a:p>
            <a:pPr lvl="1"/>
            <a:r>
              <a:rPr lang="en-US" dirty="0" smtClean="0"/>
              <a:t>Randomized controlled trials, AB testing, …</a:t>
            </a:r>
          </a:p>
          <a:p>
            <a:pPr lvl="1"/>
            <a:r>
              <a:rPr lang="en-US" dirty="0" smtClean="0"/>
              <a:t>Ideally blinded</a:t>
            </a:r>
          </a:p>
          <a:p>
            <a:r>
              <a:rPr lang="en-US" dirty="0" smtClean="0"/>
              <a:t>Natural experiments, Quasi experiments</a:t>
            </a:r>
          </a:p>
          <a:p>
            <a:pPr lvl="1"/>
            <a:r>
              <a:rPr lang="en-US" dirty="0" smtClean="0"/>
              <a:t>Compare similar groups that naturally only differ in the intervention</a:t>
            </a:r>
          </a:p>
          <a:p>
            <a:pPr lvl="1"/>
            <a:r>
              <a:rPr lang="en-US" dirty="0" smtClean="0"/>
              <a:t>No randomized assignment of treatment condition</a:t>
            </a:r>
          </a:p>
          <a:p>
            <a:r>
              <a:rPr lang="en-US" dirty="0" smtClean="0"/>
              <a:t>Time series analyses</a:t>
            </a:r>
          </a:p>
          <a:p>
            <a:pPr lvl="1"/>
            <a:r>
              <a:rPr lang="en-US" dirty="0" smtClean="0"/>
              <a:t>Compare measures before and after intervention, preferably across groups with the intervention at different times</a:t>
            </a:r>
            <a:endParaRPr lang="en-US" dirty="0"/>
          </a:p>
        </p:txBody>
      </p:sp>
      <p:sp>
        <p:nvSpPr>
          <p:cNvPr id="4" name="Slide Number Placeholder 3"/>
          <p:cNvSpPr>
            <a:spLocks noGrp="1"/>
          </p:cNvSpPr>
          <p:nvPr>
            <p:ph type="sldNum" sz="quarter" idx="12"/>
          </p:nvPr>
        </p:nvSpPr>
        <p:spPr/>
        <p:txBody>
          <a:bodyPr/>
          <a:lstStyle/>
          <a:p>
            <a:fld id="{435A4C33-5CA4-411E-BE29-A69AB38B7181}" type="slidenum">
              <a:rPr lang="en-US" smtClean="0"/>
              <a:t>54</a:t>
            </a:fld>
            <a:endParaRPr lang="en-US"/>
          </a:p>
        </p:txBody>
      </p:sp>
    </p:spTree>
    <p:extLst>
      <p:ext uri="{BB962C8B-B14F-4D97-AF65-F5344CB8AC3E}">
        <p14:creationId xmlns:p14="http://schemas.microsoft.com/office/powerpoint/2010/main" val="35336045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Datasets now accessible</a:t>
            </a:r>
            <a:endParaRPr lang="en-US" dirty="0"/>
          </a:p>
        </p:txBody>
      </p:sp>
      <p:sp>
        <p:nvSpPr>
          <p:cNvPr id="3" name="Content Placeholder 2"/>
          <p:cNvSpPr>
            <a:spLocks noGrp="1"/>
          </p:cNvSpPr>
          <p:nvPr>
            <p:ph idx="1"/>
          </p:nvPr>
        </p:nvSpPr>
        <p:spPr/>
        <p:txBody>
          <a:bodyPr>
            <a:normAutofit lnSpcReduction="10000"/>
          </a:bodyPr>
          <a:lstStyle/>
          <a:p>
            <a:r>
              <a:rPr lang="en-US" dirty="0" smtClean="0"/>
              <a:t>Huge codebases in Google, Facebook, Microsoft, …</a:t>
            </a:r>
          </a:p>
          <a:p>
            <a:r>
              <a:rPr lang="en-US" dirty="0" smtClean="0"/>
              <a:t>Public activates of open source projects, including hobby projects and industrial systems (e.g., GitHub </a:t>
            </a:r>
          </a:p>
          <a:p>
            <a:pPr lvl="1"/>
            <a:r>
              <a:rPr lang="en-US" dirty="0" smtClean="0"/>
              <a:t>27M contributors, 80M projects, 1B traces, 10 years</a:t>
            </a:r>
          </a:p>
          <a:p>
            <a:r>
              <a:rPr lang="en-US" dirty="0" smtClean="0"/>
              <a:t>Lots of data: Code, commits, commit messages, issues, bug-fixing patches, discussions, reviews, pull requests, teams, build logs, static analysis logs, coverage history, performance history</a:t>
            </a:r>
          </a:p>
          <a:p>
            <a:r>
              <a:rPr lang="en-US" dirty="0" smtClean="0"/>
              <a:t>Lots of noise: Multitasking, interruptions, offline communication, project and team cultures, …</a:t>
            </a:r>
            <a:endParaRPr lang="en-US" dirty="0"/>
          </a:p>
        </p:txBody>
      </p:sp>
      <p:sp>
        <p:nvSpPr>
          <p:cNvPr id="4" name="Slide Number Placeholder 3"/>
          <p:cNvSpPr>
            <a:spLocks noGrp="1"/>
          </p:cNvSpPr>
          <p:nvPr>
            <p:ph type="sldNum" sz="quarter" idx="12"/>
          </p:nvPr>
        </p:nvSpPr>
        <p:spPr/>
        <p:txBody>
          <a:bodyPr/>
          <a:lstStyle/>
          <a:p>
            <a:fld id="{435A4C33-5CA4-411E-BE29-A69AB38B7181}" type="slidenum">
              <a:rPr lang="en-US" smtClean="0"/>
              <a:t>55</a:t>
            </a:fld>
            <a:endParaRPr lang="en-US"/>
          </a:p>
        </p:txBody>
      </p:sp>
    </p:spTree>
    <p:extLst>
      <p:ext uri="{BB962C8B-B14F-4D97-AF65-F5344CB8AC3E}">
        <p14:creationId xmlns:p14="http://schemas.microsoft.com/office/powerpoint/2010/main" val="26496515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on Big Code</a:t>
            </a:r>
            <a:endParaRPr lang="en-US" dirty="0"/>
          </a:p>
        </p:txBody>
      </p:sp>
      <p:sp>
        <p:nvSpPr>
          <p:cNvPr id="3" name="Content Placeholder 2"/>
          <p:cNvSpPr>
            <a:spLocks noGrp="1"/>
          </p:cNvSpPr>
          <p:nvPr>
            <p:ph idx="1"/>
          </p:nvPr>
        </p:nvSpPr>
        <p:spPr/>
        <p:txBody>
          <a:bodyPr>
            <a:normAutofit lnSpcReduction="10000"/>
          </a:bodyPr>
          <a:lstStyle/>
          <a:p>
            <a:r>
              <a:rPr lang="en-US" dirty="0" smtClean="0"/>
              <a:t>Answer large, more general questions:</a:t>
            </a:r>
          </a:p>
          <a:p>
            <a:pPr lvl="1"/>
            <a:r>
              <a:rPr lang="en-US" dirty="0" smtClean="0"/>
              <a:t>What team size is most productive or produces highest quality?</a:t>
            </a:r>
          </a:p>
          <a:p>
            <a:pPr lvl="1"/>
            <a:r>
              <a:rPr lang="en-US" dirty="0" smtClean="0"/>
              <a:t>Is multitasking causing buggy code?</a:t>
            </a:r>
          </a:p>
          <a:p>
            <a:pPr lvl="1"/>
            <a:r>
              <a:rPr lang="en-US" dirty="0" smtClean="0"/>
              <a:t>Do co-located teams perform better?</a:t>
            </a:r>
          </a:p>
          <a:p>
            <a:pPr lvl="1"/>
            <a:r>
              <a:rPr lang="en-US" dirty="0" smtClean="0"/>
              <a:t>Does code review improve quality?</a:t>
            </a:r>
          </a:p>
          <a:p>
            <a:r>
              <a:rPr lang="en-US" dirty="0" smtClean="0"/>
              <a:t>Find trends in big noisy data sets using advanced statistics</a:t>
            </a:r>
          </a:p>
          <a:p>
            <a:r>
              <a:rPr lang="en-US" dirty="0" smtClean="0"/>
              <a:t>Find even small relationships with natural experiments: Compare similar projects that differ only in one aspect (given the size, there will be many pairs for most questions)</a:t>
            </a:r>
            <a:endParaRPr lang="en-US" dirty="0"/>
          </a:p>
        </p:txBody>
      </p:sp>
      <p:sp>
        <p:nvSpPr>
          <p:cNvPr id="4" name="Slide Number Placeholder 3"/>
          <p:cNvSpPr>
            <a:spLocks noGrp="1"/>
          </p:cNvSpPr>
          <p:nvPr>
            <p:ph type="sldNum" sz="quarter" idx="12"/>
          </p:nvPr>
        </p:nvSpPr>
        <p:spPr/>
        <p:txBody>
          <a:bodyPr/>
          <a:lstStyle/>
          <a:p>
            <a:fld id="{435A4C33-5CA4-411E-BE29-A69AB38B7181}" type="slidenum">
              <a:rPr lang="en-US" smtClean="0"/>
              <a:t>56</a:t>
            </a:fld>
            <a:endParaRPr lang="en-US"/>
          </a:p>
        </p:txBody>
      </p:sp>
    </p:spTree>
    <p:extLst>
      <p:ext uri="{BB962C8B-B14F-4D97-AF65-F5344CB8AC3E}">
        <p14:creationId xmlns:p14="http://schemas.microsoft.com/office/powerpoint/2010/main" val="37868659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Defect Prediction</a:t>
            </a:r>
            <a:endParaRPr lang="en-US" dirty="0"/>
          </a:p>
        </p:txBody>
      </p:sp>
      <p:sp>
        <p:nvSpPr>
          <p:cNvPr id="3" name="Content Placeholder 2"/>
          <p:cNvSpPr>
            <a:spLocks noGrp="1"/>
          </p:cNvSpPr>
          <p:nvPr>
            <p:ph idx="1"/>
          </p:nvPr>
        </p:nvSpPr>
        <p:spPr/>
        <p:txBody>
          <a:bodyPr>
            <a:normAutofit/>
          </a:bodyPr>
          <a:lstStyle/>
          <a:p>
            <a:r>
              <a:rPr lang="en-US" dirty="0" smtClean="0"/>
              <a:t>Which modules are most defect prone? Where to focus our QA efforts?</a:t>
            </a:r>
          </a:p>
          <a:p>
            <a:r>
              <a:rPr lang="en-US" dirty="0" smtClean="0"/>
              <a:t>Features?</a:t>
            </a:r>
          </a:p>
          <a:p>
            <a:endParaRPr lang="en-US" dirty="0"/>
          </a:p>
          <a:p>
            <a:endParaRPr lang="en-US" dirty="0" smtClean="0"/>
          </a:p>
          <a:p>
            <a:endParaRPr lang="en-US" dirty="0"/>
          </a:p>
          <a:p>
            <a:r>
              <a:rPr lang="en-US" dirty="0" smtClean="0"/>
              <a:t>Theory?</a:t>
            </a:r>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57</a:t>
            </a:fld>
            <a:endParaRPr lang="en-US"/>
          </a:p>
        </p:txBody>
      </p:sp>
    </p:spTree>
    <p:extLst>
      <p:ext uri="{BB962C8B-B14F-4D97-AF65-F5344CB8AC3E}">
        <p14:creationId xmlns:p14="http://schemas.microsoft.com/office/powerpoint/2010/main" val="2617597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for Defect Prediction</a:t>
            </a:r>
            <a:endParaRPr lang="en-US" dirty="0"/>
          </a:p>
        </p:txBody>
      </p:sp>
      <p:sp>
        <p:nvSpPr>
          <p:cNvPr id="3" name="Content Placeholder 2"/>
          <p:cNvSpPr>
            <a:spLocks noGrp="1"/>
          </p:cNvSpPr>
          <p:nvPr>
            <p:ph idx="1"/>
          </p:nvPr>
        </p:nvSpPr>
        <p:spPr/>
        <p:txBody>
          <a:bodyPr/>
          <a:lstStyle/>
          <a:p>
            <a:r>
              <a:rPr lang="en-US" dirty="0" smtClean="0"/>
              <a:t>Various software metrics (size, </a:t>
            </a:r>
            <a:r>
              <a:rPr lang="en-US" dirty="0" err="1" smtClean="0"/>
              <a:t>cyclomatic</a:t>
            </a:r>
            <a:r>
              <a:rPr lang="en-US" dirty="0" smtClean="0"/>
              <a:t> complexity, maintainability index, coupling, comment density, …)</a:t>
            </a:r>
          </a:p>
          <a:p>
            <a:r>
              <a:rPr lang="en-US" dirty="0" smtClean="0"/>
              <a:t>Development history (churn, hotness, logical cohesion)</a:t>
            </a:r>
          </a:p>
          <a:p>
            <a:r>
              <a:rPr lang="en-US" dirty="0" smtClean="0"/>
              <a:t>Network metrics, cross-module/cross-project dependencies (e.g., centrality of module)</a:t>
            </a:r>
          </a:p>
          <a:p>
            <a:r>
              <a:rPr lang="en-US" dirty="0" smtClean="0"/>
              <a:t>Characteristics and network of developers (e.g., email communication, location and team structure)</a:t>
            </a:r>
          </a:p>
          <a:p>
            <a:r>
              <a:rPr lang="en-US" dirty="0" smtClean="0"/>
              <a:t>Anti-patterns, static analysis</a:t>
            </a:r>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58</a:t>
            </a:fld>
            <a:endParaRPr lang="en-US"/>
          </a:p>
        </p:txBody>
      </p:sp>
    </p:spTree>
    <p:extLst>
      <p:ext uri="{BB962C8B-B14F-4D97-AF65-F5344CB8AC3E}">
        <p14:creationId xmlns:p14="http://schemas.microsoft.com/office/powerpoint/2010/main" val="2261483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vs Understanding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Black-box predictors may more accurately identify defect-prone modules</a:t>
            </a:r>
          </a:p>
          <a:p>
            <a:r>
              <a:rPr lang="en-US" dirty="0" smtClean="0"/>
              <a:t>Theory-driven exploration of factors may reveal root causes and suggest interventions:</a:t>
            </a:r>
          </a:p>
          <a:p>
            <a:pPr lvl="1"/>
            <a:r>
              <a:rPr lang="en-US" dirty="0"/>
              <a:t>“Geographically distributed teams produce code whose quality (defect occurrence) is just as good as teams that are not geographically </a:t>
            </a:r>
            <a:r>
              <a:rPr lang="en-US" dirty="0" smtClean="0"/>
              <a:t>distributed” - No </a:t>
            </a:r>
            <a:r>
              <a:rPr lang="en-US" dirty="0"/>
              <a:t>statistical difference detected at Microsoft</a:t>
            </a:r>
          </a:p>
          <a:p>
            <a:pPr lvl="1"/>
            <a:r>
              <a:rPr lang="en-US" dirty="0"/>
              <a:t>“Defect probability increases if teams consist of members with large organizational </a:t>
            </a:r>
            <a:r>
              <a:rPr lang="en-US" dirty="0" smtClean="0"/>
              <a:t>distance” - Key </a:t>
            </a:r>
            <a:r>
              <a:rPr lang="en-US" dirty="0"/>
              <a:t>predictor for defect density found at Microsoft</a:t>
            </a:r>
          </a:p>
          <a:p>
            <a:pPr lvl="1"/>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59</a:t>
            </a:fld>
            <a:endParaRPr lang="en-US"/>
          </a:p>
        </p:txBody>
      </p:sp>
    </p:spTree>
    <p:extLst>
      <p:ext uri="{BB962C8B-B14F-4D97-AF65-F5344CB8AC3E}">
        <p14:creationId xmlns:p14="http://schemas.microsoft.com/office/powerpoint/2010/main" val="3322878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Opportunities for Helping Software Engineers</a:t>
            </a:r>
            <a:endParaRPr lang="en-US" dirty="0"/>
          </a:p>
        </p:txBody>
      </p:sp>
      <p:sp>
        <p:nvSpPr>
          <p:cNvPr id="3" name="Content Placeholder 2"/>
          <p:cNvSpPr>
            <a:spLocks noGrp="1"/>
          </p:cNvSpPr>
          <p:nvPr>
            <p:ph idx="1"/>
          </p:nvPr>
        </p:nvSpPr>
        <p:spPr/>
        <p:txBody>
          <a:bodyPr/>
          <a:lstStyle/>
          <a:p>
            <a:r>
              <a:rPr lang="en-US" dirty="0" smtClean="0"/>
              <a:t>Automate or support manual tasks, direct human effort</a:t>
            </a:r>
          </a:p>
          <a:p>
            <a:pPr lvl="1"/>
            <a:r>
              <a:rPr lang="en-US" dirty="0" smtClean="0"/>
              <a:t>bug triaging, bug repair, duplication detection, anomaly detection</a:t>
            </a:r>
          </a:p>
          <a:p>
            <a:r>
              <a:rPr lang="en-US" dirty="0" smtClean="0"/>
              <a:t>Build better tools</a:t>
            </a:r>
          </a:p>
          <a:p>
            <a:pPr lvl="1"/>
            <a:r>
              <a:rPr lang="en-US" dirty="0" smtClean="0"/>
              <a:t>better static analysis, better IDEs</a:t>
            </a:r>
          </a:p>
          <a:p>
            <a:r>
              <a:rPr lang="en-US" dirty="0" smtClean="0"/>
              <a:t>Find new abstractions</a:t>
            </a:r>
          </a:p>
          <a:p>
            <a:pPr lvl="1"/>
            <a:r>
              <a:rPr lang="en-US" dirty="0" smtClean="0"/>
              <a:t>pattern detection, performance models</a:t>
            </a:r>
          </a:p>
          <a:p>
            <a:r>
              <a:rPr lang="en-US" dirty="0" smtClean="0"/>
              <a:t>Understand SE practices</a:t>
            </a:r>
          </a:p>
          <a:p>
            <a:pPr lvl="1"/>
            <a:r>
              <a:rPr lang="en-US" dirty="0" smtClean="0"/>
              <a:t>defect prediction, tool effectiveness, interventions</a:t>
            </a:r>
          </a:p>
          <a:p>
            <a:pPr lvl="1"/>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6</a:t>
            </a:fld>
            <a:endParaRPr lang="en-US"/>
          </a:p>
        </p:txBody>
      </p:sp>
    </p:spTree>
    <p:extLst>
      <p:ext uri="{BB962C8B-B14F-4D97-AF65-F5344CB8AC3E}">
        <p14:creationId xmlns:p14="http://schemas.microsoft.com/office/powerpoint/2010/main" val="7399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Example</a:t>
            </a:r>
            <a:r>
              <a:rPr lang="en-US" dirty="0"/>
              <a:t>: </a:t>
            </a:r>
            <a:r>
              <a:rPr lang="en-US" dirty="0" smtClean="0"/>
              <a:t>Badges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35A4C33-5CA4-411E-BE29-A69AB38B7181}" type="slidenum">
              <a:rPr lang="en-US" smtClean="0"/>
              <a:t>60</a:t>
            </a:fld>
            <a:endParaRPr lang="en-US"/>
          </a:p>
        </p:txBody>
      </p:sp>
      <p:sp>
        <p:nvSpPr>
          <p:cNvPr id="5" name="TextBox 4"/>
          <p:cNvSpPr txBox="1"/>
          <p:nvPr/>
        </p:nvSpPr>
        <p:spPr>
          <a:xfrm>
            <a:off x="486888" y="6356350"/>
            <a:ext cx="11397672" cy="215444"/>
          </a:xfrm>
          <a:prstGeom prst="rect">
            <a:avLst/>
          </a:prstGeom>
          <a:noFill/>
        </p:spPr>
        <p:txBody>
          <a:bodyPr wrap="none" rtlCol="0">
            <a:spAutoFit/>
          </a:bodyPr>
          <a:lstStyle/>
          <a:p>
            <a:r>
              <a:rPr lang="en-US" sz="800" dirty="0"/>
              <a:t>A. </a:t>
            </a:r>
            <a:r>
              <a:rPr lang="en-US" sz="800" dirty="0" err="1"/>
              <a:t>Trockman</a:t>
            </a:r>
            <a:r>
              <a:rPr lang="en-US" sz="800" dirty="0"/>
              <a:t>, S. Zhou, C. </a:t>
            </a:r>
            <a:r>
              <a:rPr lang="en-US" sz="800" dirty="0" err="1"/>
              <a:t>Kästner</a:t>
            </a:r>
            <a:r>
              <a:rPr lang="en-US" sz="800" dirty="0"/>
              <a:t>, and B. </a:t>
            </a:r>
            <a:r>
              <a:rPr lang="en-US" sz="800" dirty="0" err="1"/>
              <a:t>Vasilescu</a:t>
            </a:r>
            <a:r>
              <a:rPr lang="en-US" sz="800" dirty="0"/>
              <a:t>. Adding Sparkle to Social Coding: An Empirical Study of Repository Badges in the </a:t>
            </a:r>
            <a:r>
              <a:rPr lang="en-US" sz="800" dirty="0" err="1"/>
              <a:t>npm</a:t>
            </a:r>
            <a:r>
              <a:rPr lang="en-US" sz="800" dirty="0"/>
              <a:t> Ecosystem. In Proceedings of the 40th International Conference on Software Engineering (ICSE), New York, NY: ACM Press, May 2018.</a:t>
            </a:r>
          </a:p>
        </p:txBody>
      </p:sp>
      <p:pic>
        <p:nvPicPr>
          <p:cNvPr id="6" name="Picture 5"/>
          <p:cNvPicPr>
            <a:picLocks noChangeAspect="1"/>
          </p:cNvPicPr>
          <p:nvPr/>
        </p:nvPicPr>
        <p:blipFill>
          <a:blip r:embed="rId2"/>
          <a:stretch>
            <a:fillRect/>
          </a:stretch>
        </p:blipFill>
        <p:spPr>
          <a:xfrm>
            <a:off x="7431843" y="143031"/>
            <a:ext cx="4760157" cy="6033932"/>
          </a:xfrm>
          <a:prstGeom prst="rect">
            <a:avLst/>
          </a:prstGeom>
        </p:spPr>
      </p:pic>
      <p:pic>
        <p:nvPicPr>
          <p:cNvPr id="7" name="Picture 6"/>
          <p:cNvPicPr>
            <a:picLocks noChangeAspect="1"/>
          </p:cNvPicPr>
          <p:nvPr/>
        </p:nvPicPr>
        <p:blipFill>
          <a:blip r:embed="rId3"/>
          <a:stretch>
            <a:fillRect/>
          </a:stretch>
        </p:blipFill>
        <p:spPr>
          <a:xfrm>
            <a:off x="838200" y="1484573"/>
            <a:ext cx="6395587" cy="4692390"/>
          </a:xfrm>
          <a:prstGeom prst="rect">
            <a:avLst/>
          </a:prstGeom>
        </p:spPr>
      </p:pic>
    </p:spTree>
    <p:extLst>
      <p:ext uri="{BB962C8B-B14F-4D97-AF65-F5344CB8AC3E}">
        <p14:creationId xmlns:p14="http://schemas.microsoft.com/office/powerpoint/2010/main" val="64361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Program Repair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382E5C88-BD21-BD43-AEBF-6B440C100F86}" type="slidenum">
              <a:rPr lang="en-US" smtClean="0"/>
              <a:t>61</a:t>
            </a:fld>
            <a:endParaRPr lang="en-US"/>
          </a:p>
        </p:txBody>
      </p:sp>
    </p:spTree>
    <p:extLst>
      <p:ext uri="{BB962C8B-B14F-4D97-AF65-F5344CB8AC3E}">
        <p14:creationId xmlns:p14="http://schemas.microsoft.com/office/powerpoint/2010/main" val="2180976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Problem: source-level defect repair</a:t>
            </a:r>
            <a:endParaRPr lang="en-US" dirty="0"/>
          </a:p>
        </p:txBody>
      </p:sp>
      <p:sp>
        <p:nvSpPr>
          <p:cNvPr id="6" name="Slide Number Placeholder 5"/>
          <p:cNvSpPr>
            <a:spLocks noGrp="1"/>
          </p:cNvSpPr>
          <p:nvPr>
            <p:ph type="sldNum" sz="quarter" idx="12"/>
          </p:nvPr>
        </p:nvSpPr>
        <p:spPr/>
        <p:txBody>
          <a:bodyPr/>
          <a:lstStyle/>
          <a:p>
            <a:fld id="{4B1C7D6F-BF19-B048-A1D2-B574787C3ADB}" type="slidenum">
              <a:rPr lang="en-US" smtClean="0"/>
              <a:t>62</a:t>
            </a:fld>
            <a:endParaRPr lang="en-US"/>
          </a:p>
        </p:txBody>
      </p:sp>
      <p:cxnSp>
        <p:nvCxnSpPr>
          <p:cNvPr id="25" name="Straight Arrow Connector 24"/>
          <p:cNvCxnSpPr/>
          <p:nvPr/>
        </p:nvCxnSpPr>
        <p:spPr>
          <a:xfrm>
            <a:off x="3431800" y="3303423"/>
            <a:ext cx="3120279" cy="0"/>
          </a:xfrm>
          <a:prstGeom prst="straightConnector1">
            <a:avLst/>
          </a:prstGeom>
          <a:ln w="76200" cmpd="tri">
            <a:prstDash val="sysDash"/>
            <a:headEnd type="none"/>
            <a:tailEnd type="triangle"/>
          </a:ln>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stretch>
            <a:fillRect/>
          </a:stretch>
        </p:blipFill>
        <p:spPr>
          <a:xfrm>
            <a:off x="1671714" y="2247232"/>
            <a:ext cx="1922949" cy="1922949"/>
          </a:xfrm>
          <a:prstGeom prst="rect">
            <a:avLst/>
          </a:prstGeom>
        </p:spPr>
      </p:pic>
      <p:pic>
        <p:nvPicPr>
          <p:cNvPr id="8" name="Picture 7" descr="check.jpg"/>
          <p:cNvPicPr>
            <a:picLocks noChangeAspect="1"/>
          </p:cNvPicPr>
          <p:nvPr/>
        </p:nvPicPr>
        <p:blipFill>
          <a:blip r:embed="rId4">
            <a:clrChange>
              <a:clrFrom>
                <a:srgbClr val="FDFFF8"/>
              </a:clrFrom>
              <a:clrTo>
                <a:srgbClr val="FDFFF8">
                  <a:alpha val="0"/>
                </a:srgbClr>
              </a:clrTo>
            </a:clrChange>
          </a:blip>
          <a:stretch>
            <a:fillRect/>
          </a:stretch>
        </p:blipFill>
        <p:spPr>
          <a:xfrm>
            <a:off x="1808276" y="4153569"/>
            <a:ext cx="426244" cy="457200"/>
          </a:xfrm>
          <a:prstGeom prst="rect">
            <a:avLst/>
          </a:prstGeom>
        </p:spPr>
      </p:pic>
      <p:pic>
        <p:nvPicPr>
          <p:cNvPr id="9" name="Picture 8" descr="X.jpg"/>
          <p:cNvPicPr>
            <a:picLocks noChangeAspect="1"/>
          </p:cNvPicPr>
          <p:nvPr/>
        </p:nvPicPr>
        <p:blipFill>
          <a:blip r:embed="rId5"/>
          <a:srcRect l="12493" t="9391" r="12493" b="14087"/>
          <a:stretch>
            <a:fillRect/>
          </a:stretch>
        </p:blipFill>
        <p:spPr>
          <a:xfrm>
            <a:off x="3031367" y="4180077"/>
            <a:ext cx="400433" cy="411480"/>
          </a:xfrm>
          <a:prstGeom prst="rect">
            <a:avLst/>
          </a:prstGeom>
        </p:spPr>
      </p:pic>
      <p:pic>
        <p:nvPicPr>
          <p:cNvPr id="10" name="Picture 9" descr="check.jpg"/>
          <p:cNvPicPr>
            <a:picLocks noChangeAspect="1"/>
          </p:cNvPicPr>
          <p:nvPr/>
        </p:nvPicPr>
        <p:blipFill>
          <a:blip r:embed="rId4">
            <a:clrChange>
              <a:clrFrom>
                <a:srgbClr val="FDFFF8"/>
              </a:clrFrom>
              <a:clrTo>
                <a:srgbClr val="FDFFF8">
                  <a:alpha val="0"/>
                </a:srgbClr>
              </a:clrTo>
            </a:clrChange>
          </a:blip>
          <a:stretch>
            <a:fillRect/>
          </a:stretch>
        </p:blipFill>
        <p:spPr>
          <a:xfrm>
            <a:off x="2609962" y="4147057"/>
            <a:ext cx="426244" cy="457200"/>
          </a:xfrm>
          <a:prstGeom prst="rect">
            <a:avLst/>
          </a:prstGeom>
        </p:spPr>
      </p:pic>
      <p:pic>
        <p:nvPicPr>
          <p:cNvPr id="11" name="Picture 10" descr="check.jpg"/>
          <p:cNvPicPr>
            <a:picLocks noChangeAspect="1"/>
          </p:cNvPicPr>
          <p:nvPr/>
        </p:nvPicPr>
        <p:blipFill>
          <a:blip r:embed="rId4">
            <a:clrChange>
              <a:clrFrom>
                <a:srgbClr val="FDFFF8"/>
              </a:clrFrom>
              <a:clrTo>
                <a:srgbClr val="FDFFF8">
                  <a:alpha val="0"/>
                </a:srgbClr>
              </a:clrTo>
            </a:clrChange>
          </a:blip>
          <a:stretch>
            <a:fillRect/>
          </a:stretch>
        </p:blipFill>
        <p:spPr>
          <a:xfrm>
            <a:off x="2209119" y="4147057"/>
            <a:ext cx="426244" cy="457200"/>
          </a:xfrm>
          <a:prstGeom prst="rect">
            <a:avLst/>
          </a:prstGeom>
        </p:spPr>
      </p:pic>
      <p:grpSp>
        <p:nvGrpSpPr>
          <p:cNvPr id="23" name="Group 22"/>
          <p:cNvGrpSpPr/>
          <p:nvPr/>
        </p:nvGrpSpPr>
        <p:grpSpPr>
          <a:xfrm>
            <a:off x="8590905" y="2247231"/>
            <a:ext cx="1929383" cy="2357788"/>
            <a:chOff x="6592447" y="2341386"/>
            <a:chExt cx="1929383" cy="2357788"/>
          </a:xfrm>
        </p:grpSpPr>
        <p:pic>
          <p:nvPicPr>
            <p:cNvPr id="14" name="Picture 13"/>
            <p:cNvPicPr>
              <a:picLocks noChangeAspect="1"/>
            </p:cNvPicPr>
            <p:nvPr/>
          </p:nvPicPr>
          <p:blipFill>
            <a:blip r:embed="rId6"/>
            <a:stretch>
              <a:fillRect/>
            </a:stretch>
          </p:blipFill>
          <p:spPr>
            <a:xfrm>
              <a:off x="6592447" y="2341386"/>
              <a:ext cx="1929383" cy="1929383"/>
            </a:xfrm>
            <a:prstGeom prst="rect">
              <a:avLst/>
            </a:prstGeom>
          </p:spPr>
        </p:pic>
        <p:pic>
          <p:nvPicPr>
            <p:cNvPr id="16" name="Picture 15" descr="check.jpg"/>
            <p:cNvPicPr>
              <a:picLocks noChangeAspect="1"/>
            </p:cNvPicPr>
            <p:nvPr/>
          </p:nvPicPr>
          <p:blipFill>
            <a:blip r:embed="rId4">
              <a:clrChange>
                <a:clrFrom>
                  <a:srgbClr val="FDFFF8"/>
                </a:clrFrom>
                <a:clrTo>
                  <a:srgbClr val="FDFFF8">
                    <a:alpha val="0"/>
                  </a:srgbClr>
                </a:clrTo>
              </a:clrChange>
            </a:blip>
            <a:stretch>
              <a:fillRect/>
            </a:stretch>
          </p:blipFill>
          <p:spPr>
            <a:xfrm>
              <a:off x="6756054" y="4241974"/>
              <a:ext cx="426244" cy="457200"/>
            </a:xfrm>
            <a:prstGeom prst="rect">
              <a:avLst/>
            </a:prstGeom>
          </p:spPr>
        </p:pic>
        <p:grpSp>
          <p:nvGrpSpPr>
            <p:cNvPr id="19" name="Group 18"/>
            <p:cNvGrpSpPr/>
            <p:nvPr/>
          </p:nvGrpSpPr>
          <p:grpSpPr>
            <a:xfrm>
              <a:off x="7148430" y="4241974"/>
              <a:ext cx="1230409" cy="457200"/>
              <a:chOff x="585198" y="2326378"/>
              <a:chExt cx="1230409" cy="457200"/>
            </a:xfrm>
          </p:grpSpPr>
          <p:pic>
            <p:nvPicPr>
              <p:cNvPr id="20" name="Picture 19" descr="check.jpg"/>
              <p:cNvPicPr>
                <a:picLocks noChangeAspect="1"/>
              </p:cNvPicPr>
              <p:nvPr/>
            </p:nvPicPr>
            <p:blipFill>
              <a:blip r:embed="rId4">
                <a:clrChange>
                  <a:clrFrom>
                    <a:srgbClr val="FDFFF8"/>
                  </a:clrFrom>
                  <a:clrTo>
                    <a:srgbClr val="FDFFF8">
                      <a:alpha val="0"/>
                    </a:srgbClr>
                  </a:clrTo>
                </a:clrChange>
              </a:blip>
              <a:stretch>
                <a:fillRect/>
              </a:stretch>
            </p:blipFill>
            <p:spPr>
              <a:xfrm>
                <a:off x="1389363" y="2326378"/>
                <a:ext cx="426244" cy="457200"/>
              </a:xfrm>
              <a:prstGeom prst="rect">
                <a:avLst/>
              </a:prstGeom>
            </p:spPr>
          </p:pic>
          <p:pic>
            <p:nvPicPr>
              <p:cNvPr id="21" name="Picture 20" descr="check.jpg"/>
              <p:cNvPicPr>
                <a:picLocks noChangeAspect="1"/>
              </p:cNvPicPr>
              <p:nvPr/>
            </p:nvPicPr>
            <p:blipFill>
              <a:blip r:embed="rId4">
                <a:clrChange>
                  <a:clrFrom>
                    <a:srgbClr val="FDFFF8"/>
                  </a:clrFrom>
                  <a:clrTo>
                    <a:srgbClr val="FDFFF8">
                      <a:alpha val="0"/>
                    </a:srgbClr>
                  </a:clrTo>
                </a:clrChange>
              </a:blip>
              <a:stretch>
                <a:fillRect/>
              </a:stretch>
            </p:blipFill>
            <p:spPr>
              <a:xfrm>
                <a:off x="986041" y="2326378"/>
                <a:ext cx="426244" cy="457200"/>
              </a:xfrm>
              <a:prstGeom prst="rect">
                <a:avLst/>
              </a:prstGeom>
            </p:spPr>
          </p:pic>
          <p:pic>
            <p:nvPicPr>
              <p:cNvPr id="22" name="Picture 21" descr="check.jpg"/>
              <p:cNvPicPr>
                <a:picLocks noChangeAspect="1"/>
              </p:cNvPicPr>
              <p:nvPr/>
            </p:nvPicPr>
            <p:blipFill>
              <a:blip r:embed="rId4">
                <a:clrChange>
                  <a:clrFrom>
                    <a:srgbClr val="FDFFF8"/>
                  </a:clrFrom>
                  <a:clrTo>
                    <a:srgbClr val="FDFFF8">
                      <a:alpha val="0"/>
                    </a:srgbClr>
                  </a:clrTo>
                </a:clrChange>
              </a:blip>
              <a:stretch>
                <a:fillRect/>
              </a:stretch>
            </p:blipFill>
            <p:spPr>
              <a:xfrm>
                <a:off x="585198" y="2326378"/>
                <a:ext cx="426244" cy="457200"/>
              </a:xfrm>
              <a:prstGeom prst="rect">
                <a:avLst/>
              </a:prstGeom>
            </p:spPr>
          </p:pic>
        </p:grpSp>
      </p:grpSp>
      <p:grpSp>
        <p:nvGrpSpPr>
          <p:cNvPr id="46" name="Group 45"/>
          <p:cNvGrpSpPr/>
          <p:nvPr/>
        </p:nvGrpSpPr>
        <p:grpSpPr>
          <a:xfrm>
            <a:off x="6035767" y="2870166"/>
            <a:ext cx="1691839" cy="1024896"/>
            <a:chOff x="5272794" y="2870166"/>
            <a:chExt cx="1691839" cy="1024896"/>
          </a:xfrm>
        </p:grpSpPr>
        <p:pic>
          <p:nvPicPr>
            <p:cNvPr id="44" name="Picture 43"/>
            <p:cNvPicPr>
              <a:picLocks noChangeAspect="1"/>
            </p:cNvPicPr>
            <p:nvPr/>
          </p:nvPicPr>
          <p:blipFill>
            <a:blip r:embed="rId7"/>
            <a:stretch>
              <a:fillRect/>
            </a:stretch>
          </p:blipFill>
          <p:spPr>
            <a:xfrm>
              <a:off x="5789106" y="2870166"/>
              <a:ext cx="659215" cy="655564"/>
            </a:xfrm>
            <a:prstGeom prst="rect">
              <a:avLst/>
            </a:prstGeom>
          </p:spPr>
        </p:pic>
        <p:sp>
          <p:nvSpPr>
            <p:cNvPr id="45" name="TextBox 44"/>
            <p:cNvSpPr txBox="1"/>
            <p:nvPr/>
          </p:nvSpPr>
          <p:spPr>
            <a:xfrm>
              <a:off x="5272794" y="3525730"/>
              <a:ext cx="1691839" cy="369332"/>
            </a:xfrm>
            <a:prstGeom prst="rect">
              <a:avLst/>
            </a:prstGeom>
            <a:noFill/>
          </p:spPr>
          <p:txBody>
            <a:bodyPr wrap="none" rtlCol="0">
              <a:spAutoFit/>
            </a:bodyPr>
            <a:lstStyle/>
            <a:p>
              <a:r>
                <a:rPr lang="en-US" dirty="0"/>
                <a:t>bug-fixing patch</a:t>
              </a:r>
              <a:endParaRPr lang="en-US" dirty="0"/>
            </a:p>
          </p:txBody>
        </p:sp>
      </p:grpSp>
      <p:cxnSp>
        <p:nvCxnSpPr>
          <p:cNvPr id="58" name="Straight Arrow Connector 57"/>
          <p:cNvCxnSpPr/>
          <p:nvPr/>
        </p:nvCxnSpPr>
        <p:spPr>
          <a:xfrm>
            <a:off x="7511143" y="3303423"/>
            <a:ext cx="1243368" cy="0"/>
          </a:xfrm>
          <a:prstGeom prst="straightConnector1">
            <a:avLst/>
          </a:prstGeom>
          <a:ln w="76200" cmpd="tri">
            <a:prstDash val="sysDash"/>
            <a:headEnd type="none"/>
            <a:tailEnd type="triangle"/>
          </a:ln>
        </p:spPr>
        <p:style>
          <a:lnRef idx="1">
            <a:schemeClr val="dk1"/>
          </a:lnRef>
          <a:fillRef idx="0">
            <a:schemeClr val="dk1"/>
          </a:fillRef>
          <a:effectRef idx="0">
            <a:schemeClr val="dk1"/>
          </a:effectRef>
          <a:fontRef idx="minor">
            <a:schemeClr val="tx1"/>
          </a:fontRef>
        </p:style>
      </p:cxnSp>
      <p:pic>
        <p:nvPicPr>
          <p:cNvPr id="24" name="Picture 23" descr="young-claire.jpg"/>
          <p:cNvPicPr>
            <a:picLocks noChangeAspect="1"/>
          </p:cNvPicPr>
          <p:nvPr/>
        </p:nvPicPr>
        <p:blipFill rotWithShape="1">
          <a:blip r:embed="rId8">
            <a:extLst>
              <a:ext uri="{28A0092B-C50C-407E-A947-70E740481C1C}">
                <a14:useLocalDpi xmlns:a14="http://schemas.microsoft.com/office/drawing/2010/main" val="0"/>
              </a:ext>
            </a:extLst>
          </a:blip>
          <a:srcRect l="31905"/>
          <a:stretch/>
        </p:blipFill>
        <p:spPr>
          <a:xfrm>
            <a:off x="4457961" y="2953665"/>
            <a:ext cx="714506" cy="699516"/>
          </a:xfrm>
          <a:prstGeom prst="rect">
            <a:avLst/>
          </a:prstGeom>
        </p:spPr>
      </p:pic>
      <p:sp>
        <p:nvSpPr>
          <p:cNvPr id="26" name="Rectangle 25"/>
          <p:cNvSpPr/>
          <p:nvPr/>
        </p:nvSpPr>
        <p:spPr>
          <a:xfrm>
            <a:off x="3847738" y="2346101"/>
            <a:ext cx="1615714" cy="1930736"/>
          </a:xfrm>
          <a:prstGeom prst="rect">
            <a:avLst/>
          </a:prstGeom>
          <a:ln/>
          <a:effectLst>
            <a:glow rad="101600">
              <a:schemeClr val="accent5">
                <a:alpha val="75000"/>
              </a:schemeClr>
            </a:glow>
            <a:outerShdw blurRad="40000" dist="20000" dir="5400000" rotWithShape="0">
              <a:srgbClr val="000000">
                <a:alpha val="38000"/>
              </a:srgbClr>
            </a:outerShdw>
            <a:softEdge rad="228600"/>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Automatic repair magic</a:t>
            </a:r>
          </a:p>
        </p:txBody>
      </p:sp>
    </p:spTree>
    <p:extLst>
      <p:ext uri="{BB962C8B-B14F-4D97-AF65-F5344CB8AC3E}">
        <p14:creationId xmlns:p14="http://schemas.microsoft.com/office/powerpoint/2010/main" val="122593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49" presetClass="entr" presetSubtype="0" decel="10000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 calcmode="lin" valueType="num">
                                      <p:cBhvr>
                                        <p:cTn id="37" dur="500" fill="hold"/>
                                        <p:tgtEl>
                                          <p:spTgt spid="26"/>
                                        </p:tgtEl>
                                        <p:attrNameLst>
                                          <p:attrName>style.rotation</p:attrName>
                                        </p:attrNameLst>
                                      </p:cBhvr>
                                      <p:tavLst>
                                        <p:tav tm="0">
                                          <p:val>
                                            <p:fltVal val="360"/>
                                          </p:val>
                                        </p:tav>
                                        <p:tav tm="100000">
                                          <p:val>
                                            <p:fltVal val="0"/>
                                          </p:val>
                                        </p:tav>
                                      </p:tavLst>
                                    </p:anim>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B1C7D6F-BF19-B048-A1D2-B574787C3ADB}" type="slidenum">
              <a:rPr lang="en-US" smtClean="0"/>
              <a:t>63</a:t>
            </a:fld>
            <a:endParaRPr lang="en-US"/>
          </a:p>
        </p:txBody>
      </p:sp>
      <p:grpSp>
        <p:nvGrpSpPr>
          <p:cNvPr id="3" name="Group 2"/>
          <p:cNvGrpSpPr>
            <a:grpSpLocks noChangeAspect="1"/>
          </p:cNvGrpSpPr>
          <p:nvPr/>
        </p:nvGrpSpPr>
        <p:grpSpPr>
          <a:xfrm>
            <a:off x="2421645" y="3115894"/>
            <a:ext cx="3465022" cy="3023332"/>
            <a:chOff x="1770467" y="183525"/>
            <a:chExt cx="7245671" cy="6322058"/>
          </a:xfrm>
        </p:grpSpPr>
        <p:grpSp>
          <p:nvGrpSpPr>
            <p:cNvPr id="4" name="Group 3"/>
            <p:cNvGrpSpPr/>
            <p:nvPr/>
          </p:nvGrpSpPr>
          <p:grpSpPr>
            <a:xfrm>
              <a:off x="3373239" y="976807"/>
              <a:ext cx="3348251" cy="3503441"/>
              <a:chOff x="3373239" y="976807"/>
              <a:chExt cx="3348251" cy="3503441"/>
            </a:xfrm>
          </p:grpSpPr>
          <p:sp>
            <p:nvSpPr>
              <p:cNvPr id="23" name="Rounded Rectangle 22"/>
              <p:cNvSpPr/>
              <p:nvPr/>
            </p:nvSpPr>
            <p:spPr>
              <a:xfrm>
                <a:off x="3707200" y="2146867"/>
                <a:ext cx="3014290" cy="2333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printf</a:t>
                </a:r>
                <a:r>
                  <a:rPr lang="en-US" dirty="0"/>
                  <a:t> transformer</a:t>
                </a:r>
                <a:endParaRPr lang="en-US" dirty="0"/>
              </a:p>
            </p:txBody>
          </p:sp>
          <p:sp>
            <p:nvSpPr>
              <p:cNvPr id="24" name="Bent-Up Arrow 23"/>
              <p:cNvSpPr/>
              <p:nvPr/>
            </p:nvSpPr>
            <p:spPr>
              <a:xfrm>
                <a:off x="3373239" y="976807"/>
                <a:ext cx="2159343" cy="1170060"/>
              </a:xfrm>
              <a:prstGeom prst="bentUpArrow">
                <a:avLst/>
              </a:prstGeom>
              <a:effectLst/>
              <a:scene3d>
                <a:camera prst="orthographicFront">
                  <a:rot lat="108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7076010" y="4139157"/>
              <a:ext cx="1940128" cy="2366426"/>
              <a:chOff x="6706860" y="4139157"/>
              <a:chExt cx="1940128" cy="2366426"/>
            </a:xfrm>
          </p:grpSpPr>
          <p:pic>
            <p:nvPicPr>
              <p:cNvPr id="15" name="Picture 14"/>
              <p:cNvPicPr>
                <a:picLocks noChangeAspect="1"/>
              </p:cNvPicPr>
              <p:nvPr/>
            </p:nvPicPr>
            <p:blipFill>
              <a:blip r:embed="rId3"/>
              <a:stretch>
                <a:fillRect/>
              </a:stretch>
            </p:blipFill>
            <p:spPr>
              <a:xfrm>
                <a:off x="6706860" y="4139157"/>
                <a:ext cx="1940128" cy="1929383"/>
              </a:xfrm>
              <a:prstGeom prst="rect">
                <a:avLst/>
              </a:prstGeom>
            </p:spPr>
          </p:pic>
          <p:grpSp>
            <p:nvGrpSpPr>
              <p:cNvPr id="16" name="Group 15"/>
              <p:cNvGrpSpPr/>
              <p:nvPr/>
            </p:nvGrpSpPr>
            <p:grpSpPr>
              <a:xfrm>
                <a:off x="6866306" y="6048383"/>
                <a:ext cx="1611439" cy="457200"/>
                <a:chOff x="2021358" y="2030757"/>
                <a:chExt cx="1611439" cy="457200"/>
              </a:xfrm>
            </p:grpSpPr>
            <p:grpSp>
              <p:nvGrpSpPr>
                <p:cNvPr id="17" name="Group 16"/>
                <p:cNvGrpSpPr/>
                <p:nvPr/>
              </p:nvGrpSpPr>
              <p:grpSpPr>
                <a:xfrm>
                  <a:off x="2021358" y="2030757"/>
                  <a:ext cx="1219463" cy="457200"/>
                  <a:chOff x="7247557" y="5914804"/>
                  <a:chExt cx="1219463" cy="457200"/>
                </a:xfrm>
              </p:grpSpPr>
              <p:pic>
                <p:nvPicPr>
                  <p:cNvPr id="19" name="Picture 18" descr="check.jpg"/>
                  <p:cNvPicPr>
                    <a:picLocks noChangeAspect="1"/>
                  </p:cNvPicPr>
                  <p:nvPr/>
                </p:nvPicPr>
                <p:blipFill>
                  <a:blip r:embed="rId4">
                    <a:clrChange>
                      <a:clrFrom>
                        <a:srgbClr val="FDFFF8"/>
                      </a:clrFrom>
                      <a:clrTo>
                        <a:srgbClr val="FDFFF8">
                          <a:alpha val="0"/>
                        </a:srgbClr>
                      </a:clrTo>
                    </a:clrChange>
                  </a:blip>
                  <a:stretch>
                    <a:fillRect/>
                  </a:stretch>
                </p:blipFill>
                <p:spPr>
                  <a:xfrm>
                    <a:off x="7247557" y="5914804"/>
                    <a:ext cx="426244" cy="457200"/>
                  </a:xfrm>
                  <a:prstGeom prst="rect">
                    <a:avLst/>
                  </a:prstGeom>
                </p:spPr>
              </p:pic>
              <p:grpSp>
                <p:nvGrpSpPr>
                  <p:cNvPr id="20" name="Group 19"/>
                  <p:cNvGrpSpPr/>
                  <p:nvPr/>
                </p:nvGrpSpPr>
                <p:grpSpPr>
                  <a:xfrm>
                    <a:off x="7639933" y="5914804"/>
                    <a:ext cx="827087" cy="457200"/>
                    <a:chOff x="585198" y="2326378"/>
                    <a:chExt cx="827087" cy="457200"/>
                  </a:xfrm>
                </p:grpSpPr>
                <p:pic>
                  <p:nvPicPr>
                    <p:cNvPr id="21" name="Picture 20" descr="check.jpg"/>
                    <p:cNvPicPr>
                      <a:picLocks noChangeAspect="1"/>
                    </p:cNvPicPr>
                    <p:nvPr/>
                  </p:nvPicPr>
                  <p:blipFill>
                    <a:blip r:embed="rId4">
                      <a:clrChange>
                        <a:clrFrom>
                          <a:srgbClr val="FDFFF8"/>
                        </a:clrFrom>
                        <a:clrTo>
                          <a:srgbClr val="FDFFF8">
                            <a:alpha val="0"/>
                          </a:srgbClr>
                        </a:clrTo>
                      </a:clrChange>
                    </a:blip>
                    <a:stretch>
                      <a:fillRect/>
                    </a:stretch>
                  </p:blipFill>
                  <p:spPr>
                    <a:xfrm>
                      <a:off x="986041" y="2326378"/>
                      <a:ext cx="426244" cy="457200"/>
                    </a:xfrm>
                    <a:prstGeom prst="rect">
                      <a:avLst/>
                    </a:prstGeom>
                  </p:spPr>
                </p:pic>
                <p:pic>
                  <p:nvPicPr>
                    <p:cNvPr id="22" name="Picture 21" descr="check.jpg"/>
                    <p:cNvPicPr>
                      <a:picLocks noChangeAspect="1"/>
                    </p:cNvPicPr>
                    <p:nvPr/>
                  </p:nvPicPr>
                  <p:blipFill>
                    <a:blip r:embed="rId4">
                      <a:clrChange>
                        <a:clrFrom>
                          <a:srgbClr val="FDFFF8"/>
                        </a:clrFrom>
                        <a:clrTo>
                          <a:srgbClr val="FDFFF8">
                            <a:alpha val="0"/>
                          </a:srgbClr>
                        </a:clrTo>
                      </a:clrChange>
                    </a:blip>
                    <a:stretch>
                      <a:fillRect/>
                    </a:stretch>
                  </p:blipFill>
                  <p:spPr>
                    <a:xfrm>
                      <a:off x="585198" y="2326378"/>
                      <a:ext cx="426244" cy="457200"/>
                    </a:xfrm>
                    <a:prstGeom prst="rect">
                      <a:avLst/>
                    </a:prstGeom>
                  </p:spPr>
                </p:pic>
              </p:grpSp>
            </p:grpSp>
            <p:pic>
              <p:nvPicPr>
                <p:cNvPr id="18" name="Picture 17" descr="X.jpg"/>
                <p:cNvPicPr>
                  <a:picLocks noChangeAspect="1"/>
                </p:cNvPicPr>
                <p:nvPr/>
              </p:nvPicPr>
              <p:blipFill>
                <a:blip r:embed="rId5"/>
                <a:srcRect l="12493" t="9391" r="12493" b="14087"/>
                <a:stretch>
                  <a:fillRect/>
                </a:stretch>
              </p:blipFill>
              <p:spPr>
                <a:xfrm>
                  <a:off x="3232364" y="2069057"/>
                  <a:ext cx="400433" cy="411480"/>
                </a:xfrm>
                <a:prstGeom prst="rect">
                  <a:avLst/>
                </a:prstGeom>
              </p:spPr>
            </p:pic>
          </p:grpSp>
        </p:grpSp>
        <p:sp>
          <p:nvSpPr>
            <p:cNvPr id="6" name="Bent-Up Arrow 5"/>
            <p:cNvSpPr/>
            <p:nvPr/>
          </p:nvSpPr>
          <p:spPr>
            <a:xfrm rot="5400000">
              <a:off x="5681874" y="3997941"/>
              <a:ext cx="1071274" cy="2035890"/>
            </a:xfrm>
            <a:prstGeom prst="bentUpArrow">
              <a:avLst/>
            </a:prstGeom>
            <a:effectLst/>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946780" y="2027859"/>
              <a:ext cx="1219463" cy="457200"/>
              <a:chOff x="7247557" y="5914804"/>
              <a:chExt cx="1219463" cy="457200"/>
            </a:xfrm>
          </p:grpSpPr>
          <p:pic>
            <p:nvPicPr>
              <p:cNvPr id="11" name="Picture 10" descr="check.jpg"/>
              <p:cNvPicPr>
                <a:picLocks noChangeAspect="1"/>
              </p:cNvPicPr>
              <p:nvPr/>
            </p:nvPicPr>
            <p:blipFill>
              <a:blip r:embed="rId4">
                <a:clrChange>
                  <a:clrFrom>
                    <a:srgbClr val="FDFFF8"/>
                  </a:clrFrom>
                  <a:clrTo>
                    <a:srgbClr val="FDFFF8">
                      <a:alpha val="0"/>
                    </a:srgbClr>
                  </a:clrTo>
                </a:clrChange>
              </a:blip>
              <a:stretch>
                <a:fillRect/>
              </a:stretch>
            </p:blipFill>
            <p:spPr>
              <a:xfrm>
                <a:off x="7247557" y="5914804"/>
                <a:ext cx="426244" cy="457200"/>
              </a:xfrm>
              <a:prstGeom prst="rect">
                <a:avLst/>
              </a:prstGeom>
            </p:spPr>
          </p:pic>
          <p:grpSp>
            <p:nvGrpSpPr>
              <p:cNvPr id="12" name="Group 11"/>
              <p:cNvGrpSpPr/>
              <p:nvPr/>
            </p:nvGrpSpPr>
            <p:grpSpPr>
              <a:xfrm>
                <a:off x="7639933" y="5914804"/>
                <a:ext cx="827087" cy="457200"/>
                <a:chOff x="585198" y="2326378"/>
                <a:chExt cx="827087" cy="457200"/>
              </a:xfrm>
            </p:grpSpPr>
            <p:pic>
              <p:nvPicPr>
                <p:cNvPr id="13" name="Picture 12" descr="check.jpg"/>
                <p:cNvPicPr>
                  <a:picLocks noChangeAspect="1"/>
                </p:cNvPicPr>
                <p:nvPr/>
              </p:nvPicPr>
              <p:blipFill>
                <a:blip r:embed="rId4">
                  <a:clrChange>
                    <a:clrFrom>
                      <a:srgbClr val="FDFFF8"/>
                    </a:clrFrom>
                    <a:clrTo>
                      <a:srgbClr val="FDFFF8">
                        <a:alpha val="0"/>
                      </a:srgbClr>
                    </a:clrTo>
                  </a:clrChange>
                </a:blip>
                <a:stretch>
                  <a:fillRect/>
                </a:stretch>
              </p:blipFill>
              <p:spPr>
                <a:xfrm>
                  <a:off x="986041" y="2326378"/>
                  <a:ext cx="426244" cy="457200"/>
                </a:xfrm>
                <a:prstGeom prst="rect">
                  <a:avLst/>
                </a:prstGeom>
              </p:spPr>
            </p:pic>
            <p:pic>
              <p:nvPicPr>
                <p:cNvPr id="14" name="Picture 13" descr="check.jpg"/>
                <p:cNvPicPr>
                  <a:picLocks noChangeAspect="1"/>
                </p:cNvPicPr>
                <p:nvPr/>
              </p:nvPicPr>
              <p:blipFill>
                <a:blip r:embed="rId4">
                  <a:clrChange>
                    <a:clrFrom>
                      <a:srgbClr val="FDFFF8"/>
                    </a:clrFrom>
                    <a:clrTo>
                      <a:srgbClr val="FDFFF8">
                        <a:alpha val="0"/>
                      </a:srgbClr>
                    </a:clrTo>
                  </a:clrChange>
                </a:blip>
                <a:stretch>
                  <a:fillRect/>
                </a:stretch>
              </p:blipFill>
              <p:spPr>
                <a:xfrm>
                  <a:off x="585198" y="2326378"/>
                  <a:ext cx="426244" cy="457200"/>
                </a:xfrm>
                <a:prstGeom prst="rect">
                  <a:avLst/>
                </a:prstGeom>
              </p:spPr>
            </p:pic>
          </p:grpSp>
        </p:grpSp>
        <p:pic>
          <p:nvPicPr>
            <p:cNvPr id="9" name="Picture 8" descr="X.jpg"/>
            <p:cNvPicPr>
              <a:picLocks noChangeAspect="1"/>
            </p:cNvPicPr>
            <p:nvPr/>
          </p:nvPicPr>
          <p:blipFill>
            <a:blip r:embed="rId5"/>
            <a:srcRect l="12493" t="9391" r="12493" b="14087"/>
            <a:stretch>
              <a:fillRect/>
            </a:stretch>
          </p:blipFill>
          <p:spPr>
            <a:xfrm>
              <a:off x="3157786" y="2066159"/>
              <a:ext cx="400433" cy="411480"/>
            </a:xfrm>
            <a:prstGeom prst="rect">
              <a:avLst/>
            </a:prstGeom>
          </p:spPr>
        </p:pic>
        <p:pic>
          <p:nvPicPr>
            <p:cNvPr id="10" name="Picture 9"/>
            <p:cNvPicPr>
              <a:picLocks noChangeAspect="1"/>
            </p:cNvPicPr>
            <p:nvPr/>
          </p:nvPicPr>
          <p:blipFill>
            <a:blip r:embed="rId6"/>
            <a:stretch>
              <a:fillRect/>
            </a:stretch>
          </p:blipFill>
          <p:spPr>
            <a:xfrm>
              <a:off x="1770467" y="183525"/>
              <a:ext cx="1922949" cy="1922949"/>
            </a:xfrm>
            <a:prstGeom prst="rect">
              <a:avLst/>
            </a:prstGeom>
          </p:spPr>
        </p:pic>
      </p:grpSp>
      <p:cxnSp>
        <p:nvCxnSpPr>
          <p:cNvPr id="26" name="Straight Arrow Connector 25"/>
          <p:cNvCxnSpPr>
            <a:stCxn id="40" idx="4"/>
            <a:endCxn id="44" idx="0"/>
          </p:cNvCxnSpPr>
          <p:nvPr/>
        </p:nvCxnSpPr>
        <p:spPr>
          <a:xfrm>
            <a:off x="8075627" y="4247979"/>
            <a:ext cx="0" cy="333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210698" y="3170236"/>
            <a:ext cx="739894" cy="646331"/>
          </a:xfrm>
          <a:prstGeom prst="rect">
            <a:avLst/>
          </a:prstGeom>
          <a:noFill/>
        </p:spPr>
        <p:txBody>
          <a:bodyPr wrap="square" rtlCol="0">
            <a:spAutoFit/>
          </a:bodyPr>
          <a:lstStyle/>
          <a:p>
            <a:pPr defTabSz="914400">
              <a:defRPr/>
            </a:pPr>
            <a:r>
              <a:rPr lang="en-US" kern="0" dirty="0">
                <a:solidFill>
                  <a:sysClr val="windowText" lastClr="000000"/>
                </a:solidFill>
              </a:rPr>
              <a:t>Input:</a:t>
            </a:r>
            <a:endParaRPr lang="en-US" kern="0" dirty="0">
              <a:solidFill>
                <a:sysClr val="windowText" lastClr="000000"/>
              </a:solidFill>
            </a:endParaRPr>
          </a:p>
        </p:txBody>
      </p:sp>
      <p:sp>
        <p:nvSpPr>
          <p:cNvPr id="36" name="Oval 35"/>
          <p:cNvSpPr>
            <a:spLocks noChangeAspect="1"/>
          </p:cNvSpPr>
          <p:nvPr/>
        </p:nvSpPr>
        <p:spPr>
          <a:xfrm>
            <a:off x="6688037" y="3876999"/>
            <a:ext cx="369241" cy="37039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defRPr/>
            </a:pPr>
            <a:r>
              <a:rPr lang="en-US" sz="1400" kern="0" dirty="0">
                <a:solidFill>
                  <a:sysClr val="window" lastClr="FFFFFF"/>
                </a:solidFill>
                <a:latin typeface="Arial (body)"/>
                <a:cs typeface="Arial (body)"/>
              </a:rPr>
              <a:t>2</a:t>
            </a:r>
          </a:p>
        </p:txBody>
      </p:sp>
      <p:sp>
        <p:nvSpPr>
          <p:cNvPr id="37" name="Oval 36"/>
          <p:cNvSpPr>
            <a:spLocks noChangeAspect="1"/>
          </p:cNvSpPr>
          <p:nvPr/>
        </p:nvSpPr>
        <p:spPr>
          <a:xfrm>
            <a:off x="6351328" y="4581586"/>
            <a:ext cx="369241" cy="370397"/>
          </a:xfrm>
          <a:prstGeom prst="ellipse">
            <a:avLst/>
          </a:prstGeom>
          <a:solidFill>
            <a:srgbClr val="D1282E"/>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400">
              <a:defRPr/>
            </a:pPr>
            <a:r>
              <a:rPr lang="en-US" sz="1400" kern="0" dirty="0">
                <a:solidFill>
                  <a:sysClr val="window" lastClr="FFFFFF"/>
                </a:solidFill>
                <a:latin typeface="Arial (body)"/>
                <a:cs typeface="Arial (body)"/>
              </a:rPr>
              <a:t>5</a:t>
            </a:r>
          </a:p>
        </p:txBody>
      </p:sp>
      <p:sp>
        <p:nvSpPr>
          <p:cNvPr id="38" name="Oval 37"/>
          <p:cNvSpPr>
            <a:spLocks noChangeAspect="1"/>
          </p:cNvSpPr>
          <p:nvPr/>
        </p:nvSpPr>
        <p:spPr>
          <a:xfrm>
            <a:off x="7030642" y="4581586"/>
            <a:ext cx="369241" cy="370397"/>
          </a:xfrm>
          <a:prstGeom prst="ellipse">
            <a:avLst/>
          </a:prstGeom>
          <a:solidFill>
            <a:srgbClr val="008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defRPr/>
            </a:pPr>
            <a:r>
              <a:rPr lang="en-US" sz="1400" kern="0" dirty="0">
                <a:solidFill>
                  <a:sysClr val="window" lastClr="FFFFFF"/>
                </a:solidFill>
                <a:latin typeface="Arial (body)"/>
                <a:cs typeface="Arial (body)"/>
              </a:rPr>
              <a:t>6</a:t>
            </a:r>
          </a:p>
        </p:txBody>
      </p:sp>
      <p:sp>
        <p:nvSpPr>
          <p:cNvPr id="39" name="Oval 38"/>
          <p:cNvSpPr>
            <a:spLocks noChangeAspect="1"/>
          </p:cNvSpPr>
          <p:nvPr/>
        </p:nvSpPr>
        <p:spPr>
          <a:xfrm>
            <a:off x="7896801" y="3175536"/>
            <a:ext cx="369241" cy="37039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defRPr/>
            </a:pPr>
            <a:r>
              <a:rPr lang="en-US" sz="1400" kern="0" dirty="0">
                <a:solidFill>
                  <a:sysClr val="window" lastClr="FFFFFF"/>
                </a:solidFill>
                <a:latin typeface="Arial (body)"/>
                <a:cs typeface="Arial (body)"/>
              </a:rPr>
              <a:t>1</a:t>
            </a:r>
            <a:endParaRPr lang="en-US" sz="1400" kern="0" dirty="0">
              <a:solidFill>
                <a:sysClr val="window" lastClr="FFFFFF"/>
              </a:solidFill>
              <a:latin typeface="Arial (body)"/>
              <a:cs typeface="Arial (body)"/>
            </a:endParaRPr>
          </a:p>
        </p:txBody>
      </p:sp>
      <p:sp>
        <p:nvSpPr>
          <p:cNvPr id="40" name="Oval 39"/>
          <p:cNvSpPr>
            <a:spLocks noChangeAspect="1"/>
          </p:cNvSpPr>
          <p:nvPr/>
        </p:nvSpPr>
        <p:spPr>
          <a:xfrm>
            <a:off x="7891008" y="3877582"/>
            <a:ext cx="369241" cy="37039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defRPr/>
            </a:pPr>
            <a:r>
              <a:rPr lang="en-US" sz="1400" kern="0" dirty="0">
                <a:solidFill>
                  <a:sysClr val="window" lastClr="FFFFFF"/>
                </a:solidFill>
                <a:latin typeface="Arial (body)"/>
                <a:cs typeface="Arial (body)"/>
              </a:rPr>
              <a:t>3</a:t>
            </a:r>
          </a:p>
        </p:txBody>
      </p:sp>
      <p:cxnSp>
        <p:nvCxnSpPr>
          <p:cNvPr id="41" name="Elbow Connector 40"/>
          <p:cNvCxnSpPr/>
          <p:nvPr/>
        </p:nvCxnSpPr>
        <p:spPr>
          <a:xfrm rot="5400000" flipH="1" flipV="1">
            <a:off x="6873002" y="4241970"/>
            <a:ext cx="6431" cy="679233"/>
          </a:xfrm>
          <a:prstGeom prst="bentConnector3">
            <a:avLst>
              <a:gd name="adj1" fmla="val 2881126"/>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42" name="Oval 41"/>
          <p:cNvSpPr>
            <a:spLocks noChangeAspect="1"/>
          </p:cNvSpPr>
          <p:nvPr/>
        </p:nvSpPr>
        <p:spPr>
          <a:xfrm>
            <a:off x="9106774" y="3876999"/>
            <a:ext cx="369241" cy="370397"/>
          </a:xfrm>
          <a:prstGeom prst="ellipse">
            <a:avLst/>
          </a:prstGeom>
          <a:solidFill>
            <a:srgbClr val="008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defRPr/>
            </a:pPr>
            <a:r>
              <a:rPr lang="en-US" sz="1400" kern="0" dirty="0">
                <a:solidFill>
                  <a:sysClr val="window" lastClr="FFFFFF"/>
                </a:solidFill>
                <a:latin typeface="Arial (body)"/>
                <a:cs typeface="Arial (body)"/>
              </a:rPr>
              <a:t>4</a:t>
            </a:r>
          </a:p>
        </p:txBody>
      </p:sp>
      <p:sp>
        <p:nvSpPr>
          <p:cNvPr id="43" name="Oval 42"/>
          <p:cNvSpPr>
            <a:spLocks noChangeAspect="1"/>
          </p:cNvSpPr>
          <p:nvPr/>
        </p:nvSpPr>
        <p:spPr>
          <a:xfrm>
            <a:off x="6351328" y="5281162"/>
            <a:ext cx="369241" cy="370397"/>
          </a:xfrm>
          <a:prstGeom prst="ellipse">
            <a:avLst/>
          </a:prstGeom>
          <a:solidFill>
            <a:srgbClr val="D1282E"/>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400">
              <a:defRPr/>
            </a:pPr>
            <a:r>
              <a:rPr lang="en-US" sz="1400" kern="0" dirty="0">
                <a:solidFill>
                  <a:sysClr val="window" lastClr="FFFFFF"/>
                </a:solidFill>
                <a:latin typeface="Arial (body)"/>
                <a:cs typeface="Arial (body)"/>
              </a:rPr>
              <a:t>8</a:t>
            </a:r>
          </a:p>
        </p:txBody>
      </p:sp>
      <p:sp>
        <p:nvSpPr>
          <p:cNvPr id="44" name="Oval 43"/>
          <p:cNvSpPr>
            <a:spLocks noChangeAspect="1"/>
          </p:cNvSpPr>
          <p:nvPr/>
        </p:nvSpPr>
        <p:spPr>
          <a:xfrm>
            <a:off x="7890429" y="4581007"/>
            <a:ext cx="370397" cy="37155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defRPr/>
            </a:pPr>
            <a:r>
              <a:rPr lang="en-US" sz="1400" kern="0" dirty="0">
                <a:solidFill>
                  <a:sysClr val="window" lastClr="FFFFFF"/>
                </a:solidFill>
                <a:latin typeface="Arial (body)"/>
                <a:cs typeface="Arial (body)"/>
              </a:rPr>
              <a:t>7</a:t>
            </a:r>
          </a:p>
        </p:txBody>
      </p:sp>
      <p:sp>
        <p:nvSpPr>
          <p:cNvPr id="45" name="Oval 44"/>
          <p:cNvSpPr>
            <a:spLocks noChangeAspect="1"/>
          </p:cNvSpPr>
          <p:nvPr/>
        </p:nvSpPr>
        <p:spPr>
          <a:xfrm>
            <a:off x="7539102" y="5280582"/>
            <a:ext cx="370397" cy="371557"/>
          </a:xfrm>
          <a:prstGeom prst="ellipse">
            <a:avLst/>
          </a:prstGeom>
          <a:solidFill>
            <a:srgbClr val="008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defRPr/>
            </a:pPr>
            <a:r>
              <a:rPr lang="en-US" sz="1400" kern="0" dirty="0">
                <a:solidFill>
                  <a:sysClr val="window" lastClr="FFFFFF"/>
                </a:solidFill>
                <a:latin typeface="Arial (body)"/>
                <a:cs typeface="Arial (body)"/>
              </a:rPr>
              <a:t>9</a:t>
            </a:r>
          </a:p>
        </p:txBody>
      </p:sp>
      <p:sp>
        <p:nvSpPr>
          <p:cNvPr id="46" name="Oval 45"/>
          <p:cNvSpPr>
            <a:spLocks noChangeAspect="1"/>
          </p:cNvSpPr>
          <p:nvPr/>
        </p:nvSpPr>
        <p:spPr>
          <a:xfrm>
            <a:off x="7539102" y="5980248"/>
            <a:ext cx="370397" cy="370397"/>
          </a:xfrm>
          <a:prstGeom prst="ellipse">
            <a:avLst/>
          </a:prstGeom>
          <a:solidFill>
            <a:srgbClr val="008000"/>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defTabSz="914400">
              <a:defRPr/>
            </a:pPr>
            <a:r>
              <a:rPr lang="en-US" sz="1400" kern="0" dirty="0">
                <a:solidFill>
                  <a:sysClr val="window" lastClr="FFFFFF"/>
                </a:solidFill>
                <a:latin typeface="Arial (body)"/>
                <a:cs typeface="Arial (body)"/>
              </a:rPr>
              <a:t>11</a:t>
            </a:r>
            <a:endParaRPr lang="en-US" sz="1400" kern="0" dirty="0">
              <a:solidFill>
                <a:sysClr val="window" lastClr="FFFFFF"/>
              </a:solidFill>
              <a:latin typeface="Arial (body)"/>
              <a:cs typeface="Arial (body)"/>
            </a:endParaRPr>
          </a:p>
        </p:txBody>
      </p:sp>
      <p:sp>
        <p:nvSpPr>
          <p:cNvPr id="47" name="Oval 46"/>
          <p:cNvSpPr>
            <a:spLocks noChangeAspect="1"/>
          </p:cNvSpPr>
          <p:nvPr/>
        </p:nvSpPr>
        <p:spPr>
          <a:xfrm>
            <a:off x="8220581" y="5280582"/>
            <a:ext cx="370397" cy="37155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defRPr/>
            </a:pPr>
            <a:r>
              <a:rPr lang="en-US" sz="1400" kern="0" dirty="0">
                <a:solidFill>
                  <a:sysClr val="window" lastClr="FFFFFF"/>
                </a:solidFill>
                <a:latin typeface="Arial (body)"/>
                <a:cs typeface="Arial (body)"/>
              </a:rPr>
              <a:t>10</a:t>
            </a:r>
            <a:endParaRPr lang="en-US" sz="1400" kern="0" dirty="0">
              <a:solidFill>
                <a:sysClr val="window" lastClr="FFFFFF"/>
              </a:solidFill>
              <a:latin typeface="Arial (body)"/>
              <a:cs typeface="Arial (body)"/>
            </a:endParaRPr>
          </a:p>
        </p:txBody>
      </p:sp>
      <p:sp>
        <p:nvSpPr>
          <p:cNvPr id="48" name="Oval 47"/>
          <p:cNvSpPr>
            <a:spLocks noChangeAspect="1"/>
          </p:cNvSpPr>
          <p:nvPr/>
        </p:nvSpPr>
        <p:spPr>
          <a:xfrm>
            <a:off x="8220582" y="5980248"/>
            <a:ext cx="370397" cy="37039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defRPr/>
            </a:pPr>
            <a:r>
              <a:rPr lang="en-US" sz="1400" kern="0" dirty="0">
                <a:solidFill>
                  <a:sysClr val="window" lastClr="FFFFFF"/>
                </a:solidFill>
                <a:latin typeface="Arial (body)"/>
                <a:cs typeface="Arial (body)"/>
              </a:rPr>
              <a:t>12</a:t>
            </a:r>
            <a:endParaRPr lang="en-US" sz="1400" kern="0" dirty="0">
              <a:solidFill>
                <a:sysClr val="window" lastClr="FFFFFF"/>
              </a:solidFill>
              <a:latin typeface="Arial (body)"/>
              <a:cs typeface="Arial (body)"/>
            </a:endParaRPr>
          </a:p>
        </p:txBody>
      </p:sp>
      <p:cxnSp>
        <p:nvCxnSpPr>
          <p:cNvPr id="49" name="Straight Arrow Connector 48"/>
          <p:cNvCxnSpPr>
            <a:stCxn id="44" idx="4"/>
          </p:cNvCxnSpPr>
          <p:nvPr/>
        </p:nvCxnSpPr>
        <p:spPr>
          <a:xfrm flipH="1">
            <a:off x="8072607" y="4952563"/>
            <a:ext cx="3021" cy="161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5" idx="4"/>
            <a:endCxn id="46" idx="0"/>
          </p:cNvCxnSpPr>
          <p:nvPr/>
        </p:nvCxnSpPr>
        <p:spPr>
          <a:xfrm>
            <a:off x="7724300" y="5652139"/>
            <a:ext cx="0" cy="3281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7" idx="4"/>
            <a:endCxn id="48" idx="0"/>
          </p:cNvCxnSpPr>
          <p:nvPr/>
        </p:nvCxnSpPr>
        <p:spPr>
          <a:xfrm>
            <a:off x="8405780" y="5652139"/>
            <a:ext cx="1" cy="3281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8081420" y="3545933"/>
            <a:ext cx="0" cy="3316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872656" y="4247978"/>
            <a:ext cx="0" cy="162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7" idx="4"/>
            <a:endCxn id="43" idx="0"/>
          </p:cNvCxnSpPr>
          <p:nvPr/>
        </p:nvCxnSpPr>
        <p:spPr>
          <a:xfrm>
            <a:off x="6535947" y="4951983"/>
            <a:ext cx="0" cy="3291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5400000" flipH="1" flipV="1">
            <a:off x="7472167" y="3273198"/>
            <a:ext cx="194" cy="1208187"/>
          </a:xfrm>
          <a:prstGeom prst="bentConnector3">
            <a:avLst>
              <a:gd name="adj1" fmla="val 89661358"/>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6" name="Elbow Connector 55"/>
          <p:cNvCxnSpPr/>
          <p:nvPr/>
        </p:nvCxnSpPr>
        <p:spPr>
          <a:xfrm rot="5400000" flipH="1" flipV="1">
            <a:off x="8075503" y="4947396"/>
            <a:ext cx="6431" cy="679233"/>
          </a:xfrm>
          <a:prstGeom prst="bentConnector3">
            <a:avLst>
              <a:gd name="adj1" fmla="val 2881126"/>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5400000" flipH="1" flipV="1">
            <a:off x="8685417" y="3272613"/>
            <a:ext cx="194" cy="1208187"/>
          </a:xfrm>
          <a:prstGeom prst="bentConnector3">
            <a:avLst>
              <a:gd name="adj1" fmla="val 89661358"/>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9" name="Content Placeholder 1"/>
          <p:cNvSpPr txBox="1">
            <a:spLocks/>
          </p:cNvSpPr>
          <p:nvPr/>
        </p:nvSpPr>
        <p:spPr>
          <a:xfrm>
            <a:off x="8814007" y="4706058"/>
            <a:ext cx="1853993" cy="1644586"/>
          </a:xfrm>
          <a:prstGeom prst="rect">
            <a:avLst/>
          </a:prstGeom>
        </p:spPr>
        <p:txBody>
          <a:bodyPr>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rgbClr val="BC2731"/>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rgbClr val="BC2731"/>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rgbClr val="BC2731"/>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rgbClr val="BC2731"/>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571500" indent="-571500">
              <a:buSzPct val="150000"/>
              <a:buBlip>
                <a:blip r:embed="rId7"/>
              </a:buBlip>
            </a:pPr>
            <a:r>
              <a:rPr lang="en-US" sz="1200" dirty="0"/>
              <a:t>Likely faulty. </a:t>
            </a:r>
            <a:r>
              <a:rPr lang="en-US" sz="1200" dirty="0">
                <a:solidFill>
                  <a:schemeClr val="bg1"/>
                </a:solidFill>
              </a:rPr>
              <a:t>probability</a:t>
            </a:r>
          </a:p>
          <a:p>
            <a:pPr marL="571500" indent="-571500">
              <a:buSzPct val="150000"/>
              <a:buBlip>
                <a:blip r:embed="rId8"/>
              </a:buBlip>
            </a:pPr>
            <a:r>
              <a:rPr lang="en-US" sz="1200" dirty="0"/>
              <a:t>Maybe faulty. </a:t>
            </a:r>
            <a:r>
              <a:rPr lang="en-US" sz="1200" dirty="0">
                <a:solidFill>
                  <a:schemeClr val="bg1"/>
                </a:solidFill>
              </a:rPr>
              <a:t>probability</a:t>
            </a:r>
            <a:endParaRPr lang="en-US" sz="1200" dirty="0"/>
          </a:p>
          <a:p>
            <a:pPr marL="571500" indent="-571500">
              <a:buSzPct val="150000"/>
              <a:buBlip>
                <a:blip r:embed="rId9"/>
              </a:buBlip>
            </a:pPr>
            <a:r>
              <a:rPr lang="en-US" sz="1200" dirty="0"/>
              <a:t>Not faulty.</a:t>
            </a:r>
            <a:endParaRPr lang="en-US" sz="1200" dirty="0"/>
          </a:p>
        </p:txBody>
      </p:sp>
      <p:pic>
        <p:nvPicPr>
          <p:cNvPr id="30" name="Picture 29"/>
          <p:cNvPicPr>
            <a:picLocks noChangeAspect="1"/>
          </p:cNvPicPr>
          <p:nvPr/>
        </p:nvPicPr>
        <p:blipFill>
          <a:blip r:embed="rId3"/>
          <a:stretch>
            <a:fillRect/>
          </a:stretch>
        </p:blipFill>
        <p:spPr>
          <a:xfrm>
            <a:off x="6922612" y="3212576"/>
            <a:ext cx="335214" cy="333357"/>
          </a:xfrm>
          <a:prstGeom prst="rect">
            <a:avLst/>
          </a:prstGeom>
        </p:spPr>
      </p:pic>
      <p:grpSp>
        <p:nvGrpSpPr>
          <p:cNvPr id="31" name="Group 30"/>
          <p:cNvGrpSpPr/>
          <p:nvPr/>
        </p:nvGrpSpPr>
        <p:grpSpPr>
          <a:xfrm>
            <a:off x="7215833" y="3298230"/>
            <a:ext cx="560874" cy="162049"/>
            <a:chOff x="7235464" y="6048383"/>
            <a:chExt cx="1107704" cy="320040"/>
          </a:xfrm>
        </p:grpSpPr>
        <p:pic>
          <p:nvPicPr>
            <p:cNvPr id="32" name="Picture 31" descr="check.jpg"/>
            <p:cNvPicPr>
              <a:picLocks noChangeAspect="1"/>
            </p:cNvPicPr>
            <p:nvPr/>
          </p:nvPicPr>
          <p:blipFill>
            <a:blip r:embed="rId4">
              <a:clrChange>
                <a:clrFrom>
                  <a:srgbClr val="FDFFF8"/>
                </a:clrFrom>
                <a:clrTo>
                  <a:srgbClr val="FDFFF8">
                    <a:alpha val="0"/>
                  </a:srgbClr>
                </a:clrTo>
              </a:clrChange>
            </a:blip>
            <a:stretch>
              <a:fillRect/>
            </a:stretch>
          </p:blipFill>
          <p:spPr>
            <a:xfrm>
              <a:off x="7235464" y="6048383"/>
              <a:ext cx="298369" cy="320040"/>
            </a:xfrm>
            <a:prstGeom prst="rect">
              <a:avLst/>
            </a:prstGeom>
          </p:spPr>
        </p:pic>
        <p:pic>
          <p:nvPicPr>
            <p:cNvPr id="33" name="Picture 32" descr="check.jpg"/>
            <p:cNvPicPr>
              <a:picLocks noChangeAspect="1"/>
            </p:cNvPicPr>
            <p:nvPr/>
          </p:nvPicPr>
          <p:blipFill>
            <a:blip r:embed="rId4">
              <a:clrChange>
                <a:clrFrom>
                  <a:srgbClr val="FDFFF8"/>
                </a:clrFrom>
                <a:clrTo>
                  <a:srgbClr val="FDFFF8">
                    <a:alpha val="0"/>
                  </a:srgbClr>
                </a:clrTo>
              </a:clrChange>
            </a:blip>
            <a:stretch>
              <a:fillRect/>
            </a:stretch>
          </p:blipFill>
          <p:spPr>
            <a:xfrm>
              <a:off x="7769978" y="6048383"/>
              <a:ext cx="298371" cy="320040"/>
            </a:xfrm>
            <a:prstGeom prst="rect">
              <a:avLst/>
            </a:prstGeom>
          </p:spPr>
        </p:pic>
        <p:pic>
          <p:nvPicPr>
            <p:cNvPr id="34" name="Picture 33" descr="check.jpg"/>
            <p:cNvPicPr>
              <a:picLocks noChangeAspect="1"/>
            </p:cNvPicPr>
            <p:nvPr/>
          </p:nvPicPr>
          <p:blipFill>
            <a:blip r:embed="rId4">
              <a:clrChange>
                <a:clrFrom>
                  <a:srgbClr val="FDFFF8"/>
                </a:clrFrom>
                <a:clrTo>
                  <a:srgbClr val="FDFFF8">
                    <a:alpha val="0"/>
                  </a:srgbClr>
                </a:clrTo>
              </a:clrChange>
            </a:blip>
            <a:stretch>
              <a:fillRect/>
            </a:stretch>
          </p:blipFill>
          <p:spPr>
            <a:xfrm>
              <a:off x="7498484" y="6048383"/>
              <a:ext cx="298371" cy="320040"/>
            </a:xfrm>
            <a:prstGeom prst="rect">
              <a:avLst/>
            </a:prstGeom>
          </p:spPr>
        </p:pic>
        <p:pic>
          <p:nvPicPr>
            <p:cNvPr id="35" name="Picture 34" descr="X.jpg"/>
            <p:cNvPicPr>
              <a:picLocks noChangeAspect="1"/>
            </p:cNvPicPr>
            <p:nvPr/>
          </p:nvPicPr>
          <p:blipFill>
            <a:blip r:embed="rId5"/>
            <a:srcRect l="12493" t="9391" r="12493" b="14087"/>
            <a:stretch>
              <a:fillRect/>
            </a:stretch>
          </p:blipFill>
          <p:spPr>
            <a:xfrm>
              <a:off x="8058416" y="6074925"/>
              <a:ext cx="284752" cy="292608"/>
            </a:xfrm>
            <a:prstGeom prst="rect">
              <a:avLst/>
            </a:prstGeom>
          </p:spPr>
        </p:pic>
      </p:grpSp>
      <p:sp>
        <p:nvSpPr>
          <p:cNvPr id="58" name="Title 2"/>
          <p:cNvSpPr txBox="1">
            <a:spLocks/>
          </p:cNvSpPr>
          <p:nvPr/>
        </p:nvSpPr>
        <p:spPr>
          <a:xfrm>
            <a:off x="1981200" y="37874"/>
            <a:ext cx="8229600" cy="2841257"/>
          </a:xfrm>
          <a:prstGeom prst="rect">
            <a:avLst/>
          </a:prstGeom>
        </p:spPr>
        <p:txBody>
          <a:bodyPr>
            <a:normAutofit fontScale="90000"/>
          </a:bodyPr>
          <a:lstStyle>
            <a:lvl1pPr algn="l" defTabSz="914400" rtl="0" eaLnBrk="1" latinLnBrk="0" hangingPunct="1">
              <a:spcBef>
                <a:spcPct val="0"/>
              </a:spcBef>
              <a:buNone/>
              <a:defRPr sz="4800" b="1" kern="1200">
                <a:solidFill>
                  <a:schemeClr val="tx2"/>
                </a:solidFill>
                <a:latin typeface="+mj-lt"/>
                <a:ea typeface="+mj-ea"/>
                <a:cs typeface="+mj-cs"/>
              </a:defRPr>
            </a:lvl1pPr>
          </a:lstStyle>
          <a:p>
            <a:r>
              <a:rPr lang="en-US" dirty="0"/>
              <a:t>Spectrum-based fault localization automatically ranks potentially buggy program pieces based on test case behavior.</a:t>
            </a:r>
            <a:endParaRPr lang="en-US" dirty="0"/>
          </a:p>
        </p:txBody>
      </p:sp>
    </p:spTree>
    <p:extLst>
      <p:ext uri="{BB962C8B-B14F-4D97-AF65-F5344CB8AC3E}">
        <p14:creationId xmlns:p14="http://schemas.microsoft.com/office/powerpoint/2010/main" val="8509050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81118"/>
            <a:ext cx="8229600" cy="1722529"/>
          </a:xfrm>
        </p:spPr>
        <p:txBody>
          <a:bodyPr>
            <a:normAutofit fontScale="90000"/>
          </a:bodyPr>
          <a:lstStyle/>
          <a:p>
            <a:r>
              <a:rPr lang="en-US" dirty="0" err="1"/>
              <a:t>GenProg</a:t>
            </a:r>
            <a:r>
              <a:rPr lang="en-US" dirty="0"/>
              <a:t>: automatic program repair with evolutionary computation.</a:t>
            </a:r>
            <a:endParaRPr lang="en-US" dirty="0"/>
          </a:p>
        </p:txBody>
      </p:sp>
      <p:sp>
        <p:nvSpPr>
          <p:cNvPr id="8" name="Content Placeholder 7"/>
          <p:cNvSpPr>
            <a:spLocks noGrp="1"/>
          </p:cNvSpPr>
          <p:nvPr>
            <p:ph idx="1"/>
          </p:nvPr>
        </p:nvSpPr>
        <p:spPr>
          <a:xfrm>
            <a:off x="1575613" y="1803646"/>
            <a:ext cx="4693810" cy="4552194"/>
          </a:xfrm>
          <a:prstGeom prst="rect">
            <a:avLst/>
          </a:prstGeom>
          <a:ln>
            <a:noFill/>
          </a:ln>
        </p:spPr>
        <p:txBody>
          <a:bodyPr anchor="t">
            <a:normAutofit/>
          </a:bodyPr>
          <a:lstStyle/>
          <a:p>
            <a:pPr marL="0" indent="0">
              <a:buClr>
                <a:schemeClr val="tx1"/>
              </a:buClr>
              <a:buNone/>
            </a:pPr>
            <a:r>
              <a:rPr lang="en-US" sz="4000" dirty="0"/>
              <a:t>Biased</a:t>
            </a:r>
            <a:r>
              <a:rPr lang="en-US" sz="4000" dirty="0">
                <a:solidFill>
                  <a:srgbClr val="AC1415"/>
                </a:solidFill>
              </a:rPr>
              <a:t>, </a:t>
            </a:r>
            <a:r>
              <a:rPr lang="en-US" sz="4000" dirty="0">
                <a:solidFill>
                  <a:srgbClr val="AC1415"/>
                </a:solidFill>
              </a:rPr>
              <a:t>random search</a:t>
            </a:r>
            <a:r>
              <a:rPr lang="en-US" sz="4000" dirty="0"/>
              <a:t> for a </a:t>
            </a:r>
            <a:r>
              <a:rPr lang="en-US" sz="4000" dirty="0"/>
              <a:t>AST-level edits </a:t>
            </a:r>
            <a:r>
              <a:rPr lang="en-US" sz="4000" dirty="0"/>
              <a:t>to </a:t>
            </a:r>
            <a:r>
              <a:rPr lang="en-US" sz="4000" dirty="0"/>
              <a:t>a program </a:t>
            </a:r>
            <a:r>
              <a:rPr lang="en-US" sz="4000" dirty="0"/>
              <a:t>that fixes a given </a:t>
            </a:r>
            <a:r>
              <a:rPr lang="en-US" sz="4000" dirty="0"/>
              <a:t>bug</a:t>
            </a:r>
            <a:r>
              <a:rPr lang="en-US" sz="4000" dirty="0"/>
              <a:t> </a:t>
            </a:r>
            <a:r>
              <a:rPr lang="en-US" sz="4000" dirty="0"/>
              <a:t>without breaking any previously-passing tests.</a:t>
            </a:r>
          </a:p>
        </p:txBody>
      </p:sp>
      <p:sp>
        <p:nvSpPr>
          <p:cNvPr id="2" name="Slide Number Placeholder 1"/>
          <p:cNvSpPr>
            <a:spLocks noGrp="1"/>
          </p:cNvSpPr>
          <p:nvPr>
            <p:ph type="sldNum" sz="quarter" idx="4294967295"/>
          </p:nvPr>
        </p:nvSpPr>
        <p:spPr/>
        <p:txBody>
          <a:bodyPr/>
          <a:lstStyle/>
          <a:p>
            <a:fld id="{4B1C7D6F-BF19-B048-A1D2-B574787C3ADB}" type="slidenum">
              <a:rPr lang="en-US" smtClean="0"/>
              <a:t>64</a:t>
            </a:fld>
            <a:endParaRPr lang="en-US"/>
          </a:p>
        </p:txBody>
      </p:sp>
      <p:pic>
        <p:nvPicPr>
          <p:cNvPr id="4" name="Picture 3" descr="13-02-27-spielbank-wiesbaden-by-RalfR-093.jpg"/>
          <p:cNvPicPr>
            <a:picLocks noChangeAspect="1"/>
          </p:cNvPicPr>
          <p:nvPr/>
        </p:nvPicPr>
        <p:blipFill rotWithShape="1">
          <a:blip r:embed="rId3">
            <a:extLst>
              <a:ext uri="{28A0092B-C50C-407E-A947-70E740481C1C}">
                <a14:useLocalDpi xmlns:a14="http://schemas.microsoft.com/office/drawing/2010/main" val="0"/>
              </a:ext>
            </a:extLst>
          </a:blip>
          <a:srcRect l="8039"/>
          <a:stretch/>
        </p:blipFill>
        <p:spPr>
          <a:xfrm>
            <a:off x="6235611" y="2328134"/>
            <a:ext cx="4432388" cy="3201243"/>
          </a:xfrm>
          <a:prstGeom prst="rect">
            <a:avLst/>
          </a:prstGeom>
        </p:spPr>
      </p:pic>
    </p:spTree>
    <p:extLst>
      <p:ext uri="{BB962C8B-B14F-4D97-AF65-F5344CB8AC3E}">
        <p14:creationId xmlns:p14="http://schemas.microsoft.com/office/powerpoint/2010/main" val="3809323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ouble-helix.jpe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1371" b="34019"/>
          <a:stretch/>
        </p:blipFill>
        <p:spPr>
          <a:xfrm>
            <a:off x="1981199" y="2758822"/>
            <a:ext cx="5241265" cy="3489579"/>
          </a:xfrm>
          <a:prstGeom prst="rect">
            <a:avLst/>
          </a:prstGeom>
        </p:spPr>
      </p:pic>
      <p:sp>
        <p:nvSpPr>
          <p:cNvPr id="5" name="Title 4"/>
          <p:cNvSpPr>
            <a:spLocks noGrp="1"/>
          </p:cNvSpPr>
          <p:nvPr>
            <p:ph type="title"/>
          </p:nvPr>
        </p:nvSpPr>
        <p:spPr>
          <a:xfrm>
            <a:off x="1981200" y="2949688"/>
            <a:ext cx="8224263" cy="958624"/>
          </a:xfrm>
        </p:spPr>
        <p:txBody>
          <a:bodyPr>
            <a:normAutofit fontScale="90000"/>
          </a:bodyPr>
          <a:lstStyle/>
          <a:p>
            <a:pPr algn="r"/>
            <a:r>
              <a:rPr lang="en-US" sz="3800" dirty="0">
                <a:latin typeface="Calibri (headings)"/>
                <a:cs typeface="Calibri (headings)"/>
              </a:rPr>
              <a:t>Genetic programming: </a:t>
            </a:r>
            <a:r>
              <a:rPr lang="en-US" sz="3800" b="1" dirty="0">
                <a:latin typeface="Calibri (headings)"/>
                <a:cs typeface="Calibri (headings)"/>
              </a:rPr>
              <a:t>the application </a:t>
            </a:r>
            <a:r>
              <a:rPr lang="en-US" sz="3800" b="1" dirty="0">
                <a:solidFill>
                  <a:srgbClr val="424545"/>
                </a:solidFill>
                <a:latin typeface="Calibri (headings)"/>
                <a:cs typeface="Calibri (headings)"/>
              </a:rPr>
              <a:t>of evolutionary or </a:t>
            </a:r>
            <a:r>
              <a:rPr lang="en-US" sz="3800" b="1" dirty="0">
                <a:solidFill>
                  <a:srgbClr val="AC1415"/>
                </a:solidFill>
                <a:latin typeface="Calibri (headings)"/>
                <a:cs typeface="Calibri (headings)"/>
              </a:rPr>
              <a:t>genetic algorithms </a:t>
            </a:r>
            <a:r>
              <a:rPr lang="en-US" sz="3800" b="1" dirty="0">
                <a:latin typeface="Calibri (headings)"/>
                <a:cs typeface="Calibri (headings)"/>
              </a:rPr>
              <a:t>to program source </a:t>
            </a:r>
            <a:r>
              <a:rPr lang="en-US" sz="3800" b="1" dirty="0">
                <a:solidFill>
                  <a:srgbClr val="424545"/>
                </a:solidFill>
                <a:latin typeface="Calibri (headings)"/>
                <a:cs typeface="Calibri (headings)"/>
              </a:rPr>
              <a:t>code.</a:t>
            </a:r>
            <a:br>
              <a:rPr lang="en-US" sz="3800" b="1" dirty="0">
                <a:solidFill>
                  <a:srgbClr val="424545"/>
                </a:solidFill>
                <a:latin typeface="Calibri (headings)"/>
                <a:cs typeface="Calibri (headings)"/>
              </a:rPr>
            </a:br>
            <a:r>
              <a:rPr lang="en-US" sz="3800" dirty="0">
                <a:latin typeface="Calibri (headings)"/>
                <a:cs typeface="Calibri (headings)"/>
              </a:rPr>
              <a:t> </a:t>
            </a:r>
            <a:endParaRPr lang="en-US" sz="3800" dirty="0">
              <a:latin typeface="Calibri (headings)"/>
              <a:cs typeface="Calibri (headings)"/>
            </a:endParaRPr>
          </a:p>
        </p:txBody>
      </p:sp>
      <p:sp>
        <p:nvSpPr>
          <p:cNvPr id="4" name="Slide Number Placeholder 3"/>
          <p:cNvSpPr>
            <a:spLocks noGrp="1"/>
          </p:cNvSpPr>
          <p:nvPr>
            <p:ph type="sldNum" sz="quarter" idx="12"/>
          </p:nvPr>
        </p:nvSpPr>
        <p:spPr/>
        <p:txBody>
          <a:bodyPr/>
          <a:lstStyle/>
          <a:p>
            <a:fld id="{B1300A45-2791-BB43-928A-181D35216A6D}" type="slidenum">
              <a:rPr lang="en-US" smtClean="0"/>
              <a:t>65</a:t>
            </a:fld>
            <a:endParaRPr lang="en-US"/>
          </a:p>
        </p:txBody>
      </p:sp>
    </p:spTree>
    <p:extLst>
      <p:ext uri="{BB962C8B-B14F-4D97-AF65-F5344CB8AC3E}">
        <p14:creationId xmlns:p14="http://schemas.microsoft.com/office/powerpoint/2010/main" val="38161173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rash.png"/>
          <p:cNvPicPr>
            <a:picLocks noChangeAspect="1"/>
          </p:cNvPicPr>
          <p:nvPr/>
        </p:nvPicPr>
        <p:blipFill>
          <a:blip r:embed="rId3"/>
          <a:stretch>
            <a:fillRect/>
          </a:stretch>
        </p:blipFill>
        <p:spPr>
          <a:xfrm>
            <a:off x="8711184" y="76200"/>
            <a:ext cx="1783080" cy="1783080"/>
          </a:xfrm>
          <a:prstGeom prst="rect">
            <a:avLst/>
          </a:prstGeom>
        </p:spPr>
      </p:pic>
      <p:cxnSp>
        <p:nvCxnSpPr>
          <p:cNvPr id="9" name="Elbow Connector 8"/>
          <p:cNvCxnSpPr>
            <a:stCxn id="10" idx="2"/>
            <a:endCxn id="30" idx="1"/>
          </p:cNvCxnSpPr>
          <p:nvPr/>
        </p:nvCxnSpPr>
        <p:spPr>
          <a:xfrm rot="16200000" flipH="1">
            <a:off x="2229516" y="3303559"/>
            <a:ext cx="2176524" cy="1445781"/>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1639529" y="411015"/>
            <a:ext cx="1922949" cy="2527172"/>
            <a:chOff x="115528" y="331635"/>
            <a:chExt cx="1922949" cy="2527172"/>
          </a:xfrm>
        </p:grpSpPr>
        <p:sp>
          <p:nvSpPr>
            <p:cNvPr id="10" name="Rectangle 9"/>
            <p:cNvSpPr/>
            <p:nvPr/>
          </p:nvSpPr>
          <p:spPr>
            <a:xfrm>
              <a:off x="179364" y="331635"/>
              <a:ext cx="1783047" cy="2527172"/>
            </a:xfrm>
            <a:prstGeom prst="rect">
              <a:avLst/>
            </a:prstGeom>
            <a:noFill/>
            <a:ln w="254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115528" y="426552"/>
              <a:ext cx="1922949" cy="1922949"/>
            </a:xfrm>
            <a:prstGeom prst="rect">
              <a:avLst/>
            </a:prstGeom>
          </p:spPr>
        </p:pic>
        <p:pic>
          <p:nvPicPr>
            <p:cNvPr id="12" name="Picture 11" descr="check.jpg"/>
            <p:cNvPicPr>
              <a:picLocks noChangeAspect="1"/>
            </p:cNvPicPr>
            <p:nvPr/>
          </p:nvPicPr>
          <p:blipFill>
            <a:blip r:embed="rId5">
              <a:clrChange>
                <a:clrFrom>
                  <a:srgbClr val="FDFFF8"/>
                </a:clrFrom>
                <a:clrTo>
                  <a:srgbClr val="FDFFF8">
                    <a:alpha val="0"/>
                  </a:srgbClr>
                </a:clrTo>
              </a:clrChange>
            </a:blip>
            <a:stretch>
              <a:fillRect/>
            </a:stretch>
          </p:blipFill>
          <p:spPr>
            <a:xfrm>
              <a:off x="252091" y="2332890"/>
              <a:ext cx="426244" cy="457200"/>
            </a:xfrm>
            <a:prstGeom prst="rect">
              <a:avLst/>
            </a:prstGeom>
          </p:spPr>
        </p:pic>
        <p:pic>
          <p:nvPicPr>
            <p:cNvPr id="13" name="Picture 12" descr="X.jpg"/>
            <p:cNvPicPr>
              <a:picLocks noChangeAspect="1"/>
            </p:cNvPicPr>
            <p:nvPr/>
          </p:nvPicPr>
          <p:blipFill>
            <a:blip r:embed="rId6"/>
            <a:srcRect l="12493" t="9391" r="12493" b="14087"/>
            <a:stretch>
              <a:fillRect/>
            </a:stretch>
          </p:blipFill>
          <p:spPr>
            <a:xfrm>
              <a:off x="1475181" y="2359398"/>
              <a:ext cx="400433" cy="411480"/>
            </a:xfrm>
            <a:prstGeom prst="rect">
              <a:avLst/>
            </a:prstGeom>
          </p:spPr>
        </p:pic>
        <p:pic>
          <p:nvPicPr>
            <p:cNvPr id="14" name="Picture 13" descr="check.jpg"/>
            <p:cNvPicPr>
              <a:picLocks noChangeAspect="1"/>
            </p:cNvPicPr>
            <p:nvPr/>
          </p:nvPicPr>
          <p:blipFill>
            <a:blip r:embed="rId5">
              <a:clrChange>
                <a:clrFrom>
                  <a:srgbClr val="FDFFF8"/>
                </a:clrFrom>
                <a:clrTo>
                  <a:srgbClr val="FDFFF8">
                    <a:alpha val="0"/>
                  </a:srgbClr>
                </a:clrTo>
              </a:clrChange>
            </a:blip>
            <a:stretch>
              <a:fillRect/>
            </a:stretch>
          </p:blipFill>
          <p:spPr>
            <a:xfrm>
              <a:off x="1053777" y="2326378"/>
              <a:ext cx="426244" cy="457200"/>
            </a:xfrm>
            <a:prstGeom prst="rect">
              <a:avLst/>
            </a:prstGeom>
          </p:spPr>
        </p:pic>
        <p:pic>
          <p:nvPicPr>
            <p:cNvPr id="15" name="Picture 14" descr="check.jpg"/>
            <p:cNvPicPr>
              <a:picLocks noChangeAspect="1"/>
            </p:cNvPicPr>
            <p:nvPr/>
          </p:nvPicPr>
          <p:blipFill>
            <a:blip r:embed="rId5">
              <a:clrChange>
                <a:clrFrom>
                  <a:srgbClr val="FDFFF8"/>
                </a:clrFrom>
                <a:clrTo>
                  <a:srgbClr val="FDFFF8">
                    <a:alpha val="0"/>
                  </a:srgbClr>
                </a:clrTo>
              </a:clrChange>
            </a:blip>
            <a:stretch>
              <a:fillRect/>
            </a:stretch>
          </p:blipFill>
          <p:spPr>
            <a:xfrm>
              <a:off x="652934" y="2326378"/>
              <a:ext cx="426244" cy="457200"/>
            </a:xfrm>
            <a:prstGeom prst="rect">
              <a:avLst/>
            </a:prstGeom>
          </p:spPr>
        </p:pic>
      </p:grpSp>
      <p:grpSp>
        <p:nvGrpSpPr>
          <p:cNvPr id="16" name="Group 15"/>
          <p:cNvGrpSpPr/>
          <p:nvPr/>
        </p:nvGrpSpPr>
        <p:grpSpPr>
          <a:xfrm>
            <a:off x="4251733" y="436415"/>
            <a:ext cx="2748681" cy="2777364"/>
            <a:chOff x="2940535" y="941841"/>
            <a:chExt cx="2324815" cy="2280522"/>
          </a:xfrm>
        </p:grpSpPr>
        <p:pic>
          <p:nvPicPr>
            <p:cNvPr id="17" name="Picture 16" descr="scale.jpg"/>
            <p:cNvPicPr>
              <a:picLocks noChangeAspect="1"/>
            </p:cNvPicPr>
            <p:nvPr/>
          </p:nvPicPr>
          <p:blipFill>
            <a:blip r:embed="rId7"/>
            <a:stretch>
              <a:fillRect/>
            </a:stretch>
          </p:blipFill>
          <p:spPr>
            <a:xfrm>
              <a:off x="3516143" y="1902939"/>
              <a:ext cx="1180570" cy="1319424"/>
            </a:xfrm>
            <a:prstGeom prst="rect">
              <a:avLst/>
            </a:prstGeom>
          </p:spPr>
        </p:pic>
        <p:sp>
          <p:nvSpPr>
            <p:cNvPr id="18" name="Rectangle 17"/>
            <p:cNvSpPr/>
            <p:nvPr/>
          </p:nvSpPr>
          <p:spPr>
            <a:xfrm>
              <a:off x="2940535" y="941841"/>
              <a:ext cx="2324815" cy="2264282"/>
            </a:xfrm>
            <a:prstGeom prst="rect">
              <a:avLst/>
            </a:prstGeom>
            <a:noFill/>
            <a:ln w="254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8"/>
            <a:stretch>
              <a:fillRect/>
            </a:stretch>
          </p:blipFill>
          <p:spPr>
            <a:xfrm>
              <a:off x="3657077" y="1020789"/>
              <a:ext cx="891734" cy="1001018"/>
            </a:xfrm>
            <a:prstGeom prst="rect">
              <a:avLst/>
            </a:prstGeom>
          </p:spPr>
        </p:pic>
      </p:grpSp>
      <p:grpSp>
        <p:nvGrpSpPr>
          <p:cNvPr id="20" name="Group 19"/>
          <p:cNvGrpSpPr/>
          <p:nvPr/>
        </p:nvGrpSpPr>
        <p:grpSpPr>
          <a:xfrm>
            <a:off x="4040670" y="3744039"/>
            <a:ext cx="3170807" cy="2768814"/>
            <a:chOff x="2516669" y="3770499"/>
            <a:chExt cx="3170807" cy="2768814"/>
          </a:xfrm>
        </p:grpSpPr>
        <p:pic>
          <p:nvPicPr>
            <p:cNvPr id="21" name="Picture 20"/>
            <p:cNvPicPr>
              <a:picLocks noChangeAspect="1"/>
            </p:cNvPicPr>
            <p:nvPr/>
          </p:nvPicPr>
          <p:blipFill>
            <a:blip r:embed="rId9"/>
            <a:stretch>
              <a:fillRect/>
            </a:stretch>
          </p:blipFill>
          <p:spPr>
            <a:xfrm>
              <a:off x="3371879" y="3883052"/>
              <a:ext cx="659215" cy="655564"/>
            </a:xfrm>
            <a:prstGeom prst="rect">
              <a:avLst/>
            </a:prstGeom>
          </p:spPr>
        </p:pic>
        <p:pic>
          <p:nvPicPr>
            <p:cNvPr id="22" name="Picture 21"/>
            <p:cNvPicPr>
              <a:picLocks noChangeAspect="1"/>
            </p:cNvPicPr>
            <p:nvPr/>
          </p:nvPicPr>
          <p:blipFill>
            <a:blip r:embed="rId10"/>
            <a:stretch>
              <a:fillRect/>
            </a:stretch>
          </p:blipFill>
          <p:spPr>
            <a:xfrm>
              <a:off x="2544195" y="5194181"/>
              <a:ext cx="659215" cy="655564"/>
            </a:xfrm>
            <a:prstGeom prst="rect">
              <a:avLst/>
            </a:prstGeom>
          </p:spPr>
        </p:pic>
        <p:pic>
          <p:nvPicPr>
            <p:cNvPr id="23" name="Picture 22"/>
            <p:cNvPicPr>
              <a:picLocks noChangeAspect="1"/>
            </p:cNvPicPr>
            <p:nvPr/>
          </p:nvPicPr>
          <p:blipFill>
            <a:blip r:embed="rId11"/>
            <a:stretch>
              <a:fillRect/>
            </a:stretch>
          </p:blipFill>
          <p:spPr>
            <a:xfrm>
              <a:off x="3937317" y="4491515"/>
              <a:ext cx="659215" cy="655564"/>
            </a:xfrm>
            <a:prstGeom prst="rect">
              <a:avLst/>
            </a:prstGeom>
          </p:spPr>
        </p:pic>
        <p:pic>
          <p:nvPicPr>
            <p:cNvPr id="24" name="Picture 23"/>
            <p:cNvPicPr>
              <a:picLocks noChangeAspect="1"/>
            </p:cNvPicPr>
            <p:nvPr/>
          </p:nvPicPr>
          <p:blipFill>
            <a:blip r:embed="rId8"/>
            <a:stretch>
              <a:fillRect/>
            </a:stretch>
          </p:blipFill>
          <p:spPr>
            <a:xfrm>
              <a:off x="4841047" y="4099235"/>
              <a:ext cx="659215" cy="655564"/>
            </a:xfrm>
            <a:prstGeom prst="rect">
              <a:avLst/>
            </a:prstGeom>
          </p:spPr>
        </p:pic>
        <p:pic>
          <p:nvPicPr>
            <p:cNvPr id="25" name="Picture 24"/>
            <p:cNvPicPr>
              <a:picLocks noChangeAspect="1"/>
            </p:cNvPicPr>
            <p:nvPr/>
          </p:nvPicPr>
          <p:blipFill>
            <a:blip r:embed="rId12"/>
            <a:stretch>
              <a:fillRect/>
            </a:stretch>
          </p:blipFill>
          <p:spPr>
            <a:xfrm>
              <a:off x="3636824" y="5137184"/>
              <a:ext cx="659215" cy="655564"/>
            </a:xfrm>
            <a:prstGeom prst="rect">
              <a:avLst/>
            </a:prstGeom>
          </p:spPr>
        </p:pic>
        <p:pic>
          <p:nvPicPr>
            <p:cNvPr id="26" name="Picture 25"/>
            <p:cNvPicPr>
              <a:picLocks noChangeAspect="1"/>
            </p:cNvPicPr>
            <p:nvPr/>
          </p:nvPicPr>
          <p:blipFill>
            <a:blip r:embed="rId13"/>
            <a:stretch>
              <a:fillRect/>
            </a:stretch>
          </p:blipFill>
          <p:spPr>
            <a:xfrm>
              <a:off x="4666916" y="4819297"/>
              <a:ext cx="659215" cy="655564"/>
            </a:xfrm>
            <a:prstGeom prst="rect">
              <a:avLst/>
            </a:prstGeom>
          </p:spPr>
        </p:pic>
        <p:pic>
          <p:nvPicPr>
            <p:cNvPr id="27" name="Picture 26"/>
            <p:cNvPicPr>
              <a:picLocks noChangeAspect="1"/>
            </p:cNvPicPr>
            <p:nvPr/>
          </p:nvPicPr>
          <p:blipFill>
            <a:blip r:embed="rId14"/>
            <a:stretch>
              <a:fillRect/>
            </a:stretch>
          </p:blipFill>
          <p:spPr>
            <a:xfrm>
              <a:off x="3737035" y="5883749"/>
              <a:ext cx="659215" cy="655564"/>
            </a:xfrm>
            <a:prstGeom prst="rect">
              <a:avLst/>
            </a:prstGeom>
          </p:spPr>
        </p:pic>
        <p:pic>
          <p:nvPicPr>
            <p:cNvPr id="28" name="Picture 27"/>
            <p:cNvPicPr>
              <a:picLocks noChangeAspect="1"/>
            </p:cNvPicPr>
            <p:nvPr/>
          </p:nvPicPr>
          <p:blipFill>
            <a:blip r:embed="rId14"/>
            <a:stretch>
              <a:fillRect/>
            </a:stretch>
          </p:blipFill>
          <p:spPr>
            <a:xfrm>
              <a:off x="4977076" y="5707885"/>
              <a:ext cx="659215" cy="655564"/>
            </a:xfrm>
            <a:prstGeom prst="rect">
              <a:avLst/>
            </a:prstGeom>
          </p:spPr>
        </p:pic>
        <p:pic>
          <p:nvPicPr>
            <p:cNvPr id="29" name="Picture 28"/>
            <p:cNvPicPr>
              <a:picLocks noChangeAspect="1"/>
            </p:cNvPicPr>
            <p:nvPr/>
          </p:nvPicPr>
          <p:blipFill>
            <a:blip r:embed="rId4"/>
            <a:stretch>
              <a:fillRect/>
            </a:stretch>
          </p:blipFill>
          <p:spPr>
            <a:xfrm>
              <a:off x="2544195" y="3836969"/>
              <a:ext cx="827684" cy="808604"/>
            </a:xfrm>
            <a:prstGeom prst="rect">
              <a:avLst/>
            </a:prstGeom>
          </p:spPr>
        </p:pic>
        <p:sp>
          <p:nvSpPr>
            <p:cNvPr id="30" name="Rectangle 29"/>
            <p:cNvSpPr/>
            <p:nvPr/>
          </p:nvSpPr>
          <p:spPr>
            <a:xfrm>
              <a:off x="2516669" y="3770499"/>
              <a:ext cx="3170807" cy="2741344"/>
            </a:xfrm>
            <a:prstGeom prst="rect">
              <a:avLst/>
            </a:prstGeom>
            <a:noFill/>
            <a:ln w="254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stretch>
              <a:fillRect/>
            </a:stretch>
          </p:blipFill>
          <p:spPr>
            <a:xfrm>
              <a:off x="3029570" y="4645617"/>
              <a:ext cx="659215" cy="655564"/>
            </a:xfrm>
            <a:prstGeom prst="rect">
              <a:avLst/>
            </a:prstGeom>
          </p:spPr>
        </p:pic>
        <p:pic>
          <p:nvPicPr>
            <p:cNvPr id="32" name="Picture 31"/>
            <p:cNvPicPr>
              <a:picLocks noChangeAspect="1"/>
            </p:cNvPicPr>
            <p:nvPr/>
          </p:nvPicPr>
          <p:blipFill>
            <a:blip r:embed="rId16"/>
            <a:stretch>
              <a:fillRect/>
            </a:stretch>
          </p:blipFill>
          <p:spPr>
            <a:xfrm>
              <a:off x="2964907" y="5834637"/>
              <a:ext cx="659215" cy="655564"/>
            </a:xfrm>
            <a:prstGeom prst="rect">
              <a:avLst/>
            </a:prstGeom>
          </p:spPr>
        </p:pic>
        <p:pic>
          <p:nvPicPr>
            <p:cNvPr id="33" name="Picture 32"/>
            <p:cNvPicPr>
              <a:picLocks noChangeAspect="1"/>
            </p:cNvPicPr>
            <p:nvPr/>
          </p:nvPicPr>
          <p:blipFill>
            <a:blip r:embed="rId17"/>
            <a:stretch>
              <a:fillRect/>
            </a:stretch>
          </p:blipFill>
          <p:spPr>
            <a:xfrm>
              <a:off x="4396250" y="5521963"/>
              <a:ext cx="659215" cy="655564"/>
            </a:xfrm>
            <a:prstGeom prst="rect">
              <a:avLst/>
            </a:prstGeom>
          </p:spPr>
        </p:pic>
        <p:pic>
          <p:nvPicPr>
            <p:cNvPr id="34" name="Picture 33"/>
            <p:cNvPicPr>
              <a:picLocks noChangeAspect="1"/>
            </p:cNvPicPr>
            <p:nvPr/>
          </p:nvPicPr>
          <p:blipFill>
            <a:blip r:embed="rId18"/>
            <a:stretch>
              <a:fillRect/>
            </a:stretch>
          </p:blipFill>
          <p:spPr>
            <a:xfrm>
              <a:off x="4181832" y="3835950"/>
              <a:ext cx="659215" cy="655564"/>
            </a:xfrm>
            <a:prstGeom prst="rect">
              <a:avLst/>
            </a:prstGeom>
          </p:spPr>
        </p:pic>
      </p:grpSp>
      <p:cxnSp>
        <p:nvCxnSpPr>
          <p:cNvPr id="35" name="Shape 349"/>
          <p:cNvCxnSpPr>
            <a:endCxn id="41" idx="0"/>
          </p:cNvCxnSpPr>
          <p:nvPr/>
        </p:nvCxnSpPr>
        <p:spPr>
          <a:xfrm>
            <a:off x="7024385" y="2475599"/>
            <a:ext cx="2557502" cy="1444463"/>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62" y="1071614"/>
            <a:ext cx="2029644" cy="2764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16"/>
          <a:stretch>
            <a:fillRect/>
          </a:stretch>
        </p:blipFill>
        <p:spPr>
          <a:xfrm>
            <a:off x="9681487" y="119952"/>
            <a:ext cx="395887" cy="453377"/>
          </a:xfrm>
          <a:prstGeom prst="rect">
            <a:avLst/>
          </a:prstGeom>
        </p:spPr>
      </p:pic>
      <p:pic>
        <p:nvPicPr>
          <p:cNvPr id="38" name="Picture 37"/>
          <p:cNvPicPr>
            <a:picLocks/>
          </p:cNvPicPr>
          <p:nvPr/>
        </p:nvPicPr>
        <p:blipFill>
          <a:blip r:embed="rId9"/>
          <a:stretch>
            <a:fillRect/>
          </a:stretch>
        </p:blipFill>
        <p:spPr>
          <a:xfrm>
            <a:off x="9070720" y="103035"/>
            <a:ext cx="402336" cy="457200"/>
          </a:xfrm>
          <a:prstGeom prst="rect">
            <a:avLst/>
          </a:prstGeom>
        </p:spPr>
      </p:pic>
      <p:pic>
        <p:nvPicPr>
          <p:cNvPr id="39" name="Picture 38"/>
          <p:cNvPicPr>
            <a:picLocks noChangeAspect="1"/>
          </p:cNvPicPr>
          <p:nvPr/>
        </p:nvPicPr>
        <p:blipFill>
          <a:blip r:embed="rId12"/>
          <a:stretch>
            <a:fillRect/>
          </a:stretch>
        </p:blipFill>
        <p:spPr>
          <a:xfrm>
            <a:off x="9393763" y="225830"/>
            <a:ext cx="398786" cy="405935"/>
          </a:xfrm>
          <a:prstGeom prst="rect">
            <a:avLst/>
          </a:prstGeom>
        </p:spPr>
      </p:pic>
      <p:grpSp>
        <p:nvGrpSpPr>
          <p:cNvPr id="4" name="Group 3"/>
          <p:cNvGrpSpPr/>
          <p:nvPr/>
        </p:nvGrpSpPr>
        <p:grpSpPr>
          <a:xfrm>
            <a:off x="8607951" y="3920061"/>
            <a:ext cx="1929383" cy="2527172"/>
            <a:chOff x="7189774" y="3920061"/>
            <a:chExt cx="1929383" cy="2527172"/>
          </a:xfrm>
        </p:grpSpPr>
        <p:pic>
          <p:nvPicPr>
            <p:cNvPr id="7" name="Picture 6"/>
            <p:cNvPicPr>
              <a:picLocks noChangeAspect="1"/>
            </p:cNvPicPr>
            <p:nvPr/>
          </p:nvPicPr>
          <p:blipFill>
            <a:blip r:embed="rId19"/>
            <a:stretch>
              <a:fillRect/>
            </a:stretch>
          </p:blipFill>
          <p:spPr>
            <a:xfrm>
              <a:off x="7189774" y="4014216"/>
              <a:ext cx="1929383" cy="1929383"/>
            </a:xfrm>
            <a:prstGeom prst="rect">
              <a:avLst/>
            </a:prstGeom>
          </p:spPr>
        </p:pic>
        <p:grpSp>
          <p:nvGrpSpPr>
            <p:cNvPr id="3" name="Group 2"/>
            <p:cNvGrpSpPr/>
            <p:nvPr/>
          </p:nvGrpSpPr>
          <p:grpSpPr>
            <a:xfrm>
              <a:off x="7272187" y="3920061"/>
              <a:ext cx="1783047" cy="2527172"/>
              <a:chOff x="7272187" y="3920061"/>
              <a:chExt cx="1783047" cy="2527172"/>
            </a:xfrm>
          </p:grpSpPr>
          <p:pic>
            <p:nvPicPr>
              <p:cNvPr id="6" name="Picture 5" descr="check.jpg"/>
              <p:cNvPicPr>
                <a:picLocks noChangeAspect="1"/>
              </p:cNvPicPr>
              <p:nvPr/>
            </p:nvPicPr>
            <p:blipFill>
              <a:blip r:embed="rId5">
                <a:clrChange>
                  <a:clrFrom>
                    <a:srgbClr val="FDFFF8"/>
                  </a:clrFrom>
                  <a:clrTo>
                    <a:srgbClr val="FDFFF8">
                      <a:alpha val="0"/>
                    </a:srgbClr>
                  </a:clrTo>
                </a:clrChange>
              </a:blip>
              <a:stretch>
                <a:fillRect/>
              </a:stretch>
            </p:blipFill>
            <p:spPr>
              <a:xfrm>
                <a:off x="7353381" y="5914804"/>
                <a:ext cx="426244" cy="457200"/>
              </a:xfrm>
              <a:prstGeom prst="rect">
                <a:avLst/>
              </a:prstGeom>
            </p:spPr>
          </p:pic>
          <p:grpSp>
            <p:nvGrpSpPr>
              <p:cNvPr id="40" name="Group 39"/>
              <p:cNvGrpSpPr/>
              <p:nvPr/>
            </p:nvGrpSpPr>
            <p:grpSpPr>
              <a:xfrm>
                <a:off x="7272187" y="3920061"/>
                <a:ext cx="1783047" cy="2527172"/>
                <a:chOff x="179364" y="331635"/>
                <a:chExt cx="1783047" cy="2527172"/>
              </a:xfrm>
            </p:grpSpPr>
            <p:sp>
              <p:nvSpPr>
                <p:cNvPr id="41" name="Rectangle 40"/>
                <p:cNvSpPr/>
                <p:nvPr/>
              </p:nvSpPr>
              <p:spPr>
                <a:xfrm>
                  <a:off x="179364" y="331635"/>
                  <a:ext cx="1783047" cy="2527172"/>
                </a:xfrm>
                <a:prstGeom prst="rect">
                  <a:avLst/>
                </a:prstGeom>
                <a:noFill/>
                <a:ln w="254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2" name="Group 41"/>
                <p:cNvGrpSpPr/>
                <p:nvPr/>
              </p:nvGrpSpPr>
              <p:grpSpPr>
                <a:xfrm>
                  <a:off x="652934" y="2326378"/>
                  <a:ext cx="1230409" cy="457200"/>
                  <a:chOff x="585198" y="2326378"/>
                  <a:chExt cx="1230409" cy="457200"/>
                </a:xfrm>
              </p:grpSpPr>
              <p:pic>
                <p:nvPicPr>
                  <p:cNvPr id="43" name="Picture 42" descr="check.jpg"/>
                  <p:cNvPicPr>
                    <a:picLocks noChangeAspect="1"/>
                  </p:cNvPicPr>
                  <p:nvPr/>
                </p:nvPicPr>
                <p:blipFill>
                  <a:blip r:embed="rId5">
                    <a:clrChange>
                      <a:clrFrom>
                        <a:srgbClr val="FDFFF8"/>
                      </a:clrFrom>
                      <a:clrTo>
                        <a:srgbClr val="FDFFF8">
                          <a:alpha val="0"/>
                        </a:srgbClr>
                      </a:clrTo>
                    </a:clrChange>
                  </a:blip>
                  <a:stretch>
                    <a:fillRect/>
                  </a:stretch>
                </p:blipFill>
                <p:spPr>
                  <a:xfrm>
                    <a:off x="1389363" y="2326378"/>
                    <a:ext cx="426244" cy="457200"/>
                  </a:xfrm>
                  <a:prstGeom prst="rect">
                    <a:avLst/>
                  </a:prstGeom>
                </p:spPr>
              </p:pic>
              <p:pic>
                <p:nvPicPr>
                  <p:cNvPr id="44" name="Picture 43" descr="check.jpg"/>
                  <p:cNvPicPr>
                    <a:picLocks noChangeAspect="1"/>
                  </p:cNvPicPr>
                  <p:nvPr/>
                </p:nvPicPr>
                <p:blipFill>
                  <a:blip r:embed="rId5">
                    <a:clrChange>
                      <a:clrFrom>
                        <a:srgbClr val="FDFFF8"/>
                      </a:clrFrom>
                      <a:clrTo>
                        <a:srgbClr val="FDFFF8">
                          <a:alpha val="0"/>
                        </a:srgbClr>
                      </a:clrTo>
                    </a:clrChange>
                  </a:blip>
                  <a:stretch>
                    <a:fillRect/>
                  </a:stretch>
                </p:blipFill>
                <p:spPr>
                  <a:xfrm>
                    <a:off x="986041" y="2326378"/>
                    <a:ext cx="426244" cy="457200"/>
                  </a:xfrm>
                  <a:prstGeom prst="rect">
                    <a:avLst/>
                  </a:prstGeom>
                </p:spPr>
              </p:pic>
              <p:pic>
                <p:nvPicPr>
                  <p:cNvPr id="45" name="Picture 44" descr="check.jpg"/>
                  <p:cNvPicPr>
                    <a:picLocks noChangeAspect="1"/>
                  </p:cNvPicPr>
                  <p:nvPr/>
                </p:nvPicPr>
                <p:blipFill>
                  <a:blip r:embed="rId5">
                    <a:clrChange>
                      <a:clrFrom>
                        <a:srgbClr val="FDFFF8"/>
                      </a:clrFrom>
                      <a:clrTo>
                        <a:srgbClr val="FDFFF8">
                          <a:alpha val="0"/>
                        </a:srgbClr>
                      </a:clrTo>
                    </a:clrChange>
                  </a:blip>
                  <a:stretch>
                    <a:fillRect/>
                  </a:stretch>
                </p:blipFill>
                <p:spPr>
                  <a:xfrm>
                    <a:off x="585198" y="2326378"/>
                    <a:ext cx="426244" cy="457200"/>
                  </a:xfrm>
                  <a:prstGeom prst="rect">
                    <a:avLst/>
                  </a:prstGeom>
                </p:spPr>
              </p:pic>
            </p:grpSp>
          </p:grpSp>
        </p:grpSp>
      </p:grpSp>
      <p:sp>
        <p:nvSpPr>
          <p:cNvPr id="46" name="TextBox 45"/>
          <p:cNvSpPr txBox="1"/>
          <p:nvPr/>
        </p:nvSpPr>
        <p:spPr>
          <a:xfrm>
            <a:off x="2034768" y="-30943"/>
            <a:ext cx="1167079" cy="461665"/>
          </a:xfrm>
          <a:prstGeom prst="rect">
            <a:avLst/>
          </a:prstGeom>
          <a:noFill/>
        </p:spPr>
        <p:txBody>
          <a:bodyPr wrap="square" rtlCol="0" anchor="ctr">
            <a:spAutoFit/>
          </a:bodyPr>
          <a:lstStyle/>
          <a:p>
            <a:pPr algn="ctr">
              <a:tabLst>
                <a:tab pos="225425" algn="l"/>
              </a:tabLst>
            </a:pPr>
            <a:r>
              <a:rPr lang="en-US" sz="2400" dirty="0"/>
              <a:t>INPUT</a:t>
            </a:r>
            <a:endParaRPr lang="en-US" sz="2400" dirty="0"/>
          </a:p>
        </p:txBody>
      </p:sp>
      <p:sp>
        <p:nvSpPr>
          <p:cNvPr id="47" name="TextBox 46"/>
          <p:cNvSpPr txBox="1"/>
          <p:nvPr/>
        </p:nvSpPr>
        <p:spPr>
          <a:xfrm>
            <a:off x="8842257" y="6396463"/>
            <a:ext cx="1443952" cy="461665"/>
          </a:xfrm>
          <a:prstGeom prst="rect">
            <a:avLst/>
          </a:prstGeom>
          <a:noFill/>
        </p:spPr>
        <p:txBody>
          <a:bodyPr wrap="square" rtlCol="0" anchor="ctr">
            <a:spAutoFit/>
          </a:bodyPr>
          <a:lstStyle/>
          <a:p>
            <a:pPr algn="ctr"/>
            <a:r>
              <a:rPr lang="en-US" sz="2400" dirty="0"/>
              <a:t>OUTPUT</a:t>
            </a:r>
            <a:endParaRPr lang="en-US" sz="2400" dirty="0"/>
          </a:p>
        </p:txBody>
      </p:sp>
      <p:cxnSp>
        <p:nvCxnSpPr>
          <p:cNvPr id="48" name="Straight Arrow Connector 47"/>
          <p:cNvCxnSpPr>
            <a:stCxn id="30" idx="0"/>
            <a:endCxn id="18" idx="2"/>
          </p:cNvCxnSpPr>
          <p:nvPr/>
        </p:nvCxnSpPr>
        <p:spPr>
          <a:xfrm flipV="1">
            <a:off x="5626073" y="3194001"/>
            <a:ext cx="0" cy="5500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endCxn id="30" idx="3"/>
          </p:cNvCxnSpPr>
          <p:nvPr/>
        </p:nvCxnSpPr>
        <p:spPr>
          <a:xfrm rot="16200000" flipH="1">
            <a:off x="5964762" y="3867997"/>
            <a:ext cx="2282364" cy="211064"/>
          </a:xfrm>
          <a:prstGeom prst="bentConnector4">
            <a:avLst>
              <a:gd name="adj1" fmla="val 1610"/>
              <a:gd name="adj2" fmla="val 208308"/>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4084532" y="-10999"/>
            <a:ext cx="3119750" cy="461665"/>
          </a:xfrm>
          <a:prstGeom prst="rect">
            <a:avLst/>
          </a:prstGeom>
          <a:noFill/>
        </p:spPr>
        <p:txBody>
          <a:bodyPr wrap="square" rtlCol="0" anchor="ctr">
            <a:spAutoFit/>
          </a:bodyPr>
          <a:lstStyle/>
          <a:p>
            <a:pPr algn="ctr"/>
            <a:r>
              <a:rPr lang="en-US" sz="2400" dirty="0"/>
              <a:t>EVALUATE FITNESS</a:t>
            </a:r>
            <a:endParaRPr lang="en-US" sz="2400" dirty="0"/>
          </a:p>
        </p:txBody>
      </p:sp>
      <p:sp>
        <p:nvSpPr>
          <p:cNvPr id="51" name="TextBox 50"/>
          <p:cNvSpPr txBox="1"/>
          <p:nvPr/>
        </p:nvSpPr>
        <p:spPr>
          <a:xfrm>
            <a:off x="7024386" y="1045230"/>
            <a:ext cx="2092607" cy="461665"/>
          </a:xfrm>
          <a:prstGeom prst="rect">
            <a:avLst/>
          </a:prstGeom>
          <a:noFill/>
        </p:spPr>
        <p:txBody>
          <a:bodyPr wrap="square" rtlCol="0" anchor="ctr">
            <a:spAutoFit/>
          </a:bodyPr>
          <a:lstStyle/>
          <a:p>
            <a:pPr algn="ctr"/>
            <a:r>
              <a:rPr lang="en-US" sz="2400" dirty="0"/>
              <a:t>DISCARD</a:t>
            </a:r>
            <a:endParaRPr lang="en-US" sz="2400" dirty="0"/>
          </a:p>
        </p:txBody>
      </p:sp>
      <p:sp>
        <p:nvSpPr>
          <p:cNvPr id="52" name="TextBox 51"/>
          <p:cNvSpPr txBox="1"/>
          <p:nvPr/>
        </p:nvSpPr>
        <p:spPr>
          <a:xfrm>
            <a:off x="7319705" y="2477854"/>
            <a:ext cx="2092607" cy="461665"/>
          </a:xfrm>
          <a:prstGeom prst="rect">
            <a:avLst/>
          </a:prstGeom>
          <a:noFill/>
        </p:spPr>
        <p:txBody>
          <a:bodyPr wrap="square" rtlCol="0" anchor="ctr">
            <a:spAutoFit/>
          </a:bodyPr>
          <a:lstStyle/>
          <a:p>
            <a:pPr algn="ctr"/>
            <a:r>
              <a:rPr lang="en-US" sz="2400" dirty="0"/>
              <a:t>ACCEPT</a:t>
            </a:r>
            <a:endParaRPr lang="en-US" sz="2400" dirty="0"/>
          </a:p>
        </p:txBody>
      </p:sp>
      <p:sp>
        <p:nvSpPr>
          <p:cNvPr id="53" name="TextBox 52"/>
          <p:cNvSpPr txBox="1"/>
          <p:nvPr/>
        </p:nvSpPr>
        <p:spPr>
          <a:xfrm>
            <a:off x="3603218" y="6435825"/>
            <a:ext cx="4044505" cy="461665"/>
          </a:xfrm>
          <a:prstGeom prst="rect">
            <a:avLst/>
          </a:prstGeom>
          <a:noFill/>
        </p:spPr>
        <p:txBody>
          <a:bodyPr wrap="square" rtlCol="0" anchor="ctr">
            <a:spAutoFit/>
          </a:bodyPr>
          <a:lstStyle/>
          <a:p>
            <a:pPr algn="ctr"/>
            <a:r>
              <a:rPr lang="en-US" sz="2400" dirty="0"/>
              <a:t>MUTATE</a:t>
            </a:r>
            <a:endParaRPr lang="en-US" sz="2400" dirty="0"/>
          </a:p>
        </p:txBody>
      </p:sp>
      <p:pic>
        <p:nvPicPr>
          <p:cNvPr id="54" name="Picture 53"/>
          <p:cNvPicPr>
            <a:picLocks/>
          </p:cNvPicPr>
          <p:nvPr/>
        </p:nvPicPr>
        <p:blipFill>
          <a:blip r:embed="rId8"/>
          <a:stretch>
            <a:fillRect/>
          </a:stretch>
        </p:blipFill>
        <p:spPr>
          <a:xfrm>
            <a:off x="7116981" y="3032260"/>
            <a:ext cx="658368" cy="658368"/>
          </a:xfrm>
          <a:prstGeom prst="rect">
            <a:avLst/>
          </a:prstGeom>
        </p:spPr>
      </p:pic>
      <p:sp>
        <p:nvSpPr>
          <p:cNvPr id="56" name="Slide Number Placeholder 55"/>
          <p:cNvSpPr>
            <a:spLocks noGrp="1"/>
          </p:cNvSpPr>
          <p:nvPr>
            <p:ph type="sldNum" sz="quarter" idx="12"/>
          </p:nvPr>
        </p:nvSpPr>
        <p:spPr/>
        <p:txBody>
          <a:bodyPr/>
          <a:lstStyle/>
          <a:p>
            <a:fld id="{F72B307D-DD5F-4C4A-B89A-58A3B02C7F38}" type="slidenum">
              <a:rPr lang="en-US" smtClean="0"/>
              <a:t>66</a:t>
            </a:fld>
            <a:endParaRPr lang="en-US"/>
          </a:p>
        </p:txBody>
      </p:sp>
    </p:spTree>
    <p:extLst>
      <p:ext uri="{BB962C8B-B14F-4D97-AF65-F5344CB8AC3E}">
        <p14:creationId xmlns:p14="http://schemas.microsoft.com/office/powerpoint/2010/main" val="1535758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Advances</a:t>
            </a:r>
            <a:endParaRPr lang="en-US" dirty="0"/>
          </a:p>
        </p:txBody>
      </p:sp>
      <p:sp>
        <p:nvSpPr>
          <p:cNvPr id="3" name="Content Placeholder 2"/>
          <p:cNvSpPr>
            <a:spLocks noGrp="1"/>
          </p:cNvSpPr>
          <p:nvPr>
            <p:ph idx="1"/>
          </p:nvPr>
        </p:nvSpPr>
        <p:spPr/>
        <p:txBody>
          <a:bodyPr/>
          <a:lstStyle/>
          <a:p>
            <a:r>
              <a:rPr lang="en-US" dirty="0" smtClean="0"/>
              <a:t>Repair patterns, mined from human bug fixes</a:t>
            </a:r>
          </a:p>
          <a:p>
            <a:r>
              <a:rPr lang="en-US" dirty="0" smtClean="0"/>
              <a:t>Synthesis of fixes for specific classes of problems</a:t>
            </a:r>
          </a:p>
          <a:p>
            <a:r>
              <a:rPr lang="en-US" dirty="0" smtClean="0"/>
              <a:t>Measuring and managing overfitting</a:t>
            </a:r>
          </a:p>
          <a:p>
            <a:r>
              <a:rPr lang="en-US" dirty="0" smtClean="0"/>
              <a:t>Large datasets of real bugs</a:t>
            </a:r>
          </a:p>
          <a:p>
            <a:r>
              <a:rPr lang="en-US" dirty="0" smtClean="0"/>
              <a:t>Automation in practice, initial industry adoption</a:t>
            </a:r>
          </a:p>
          <a:p>
            <a:r>
              <a:rPr lang="en-US" dirty="0" smtClean="0"/>
              <a:t>…</a:t>
            </a:r>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67</a:t>
            </a:fld>
            <a:endParaRPr lang="en-US"/>
          </a:p>
        </p:txBody>
      </p:sp>
    </p:spTree>
    <p:extLst>
      <p:ext uri="{BB962C8B-B14F-4D97-AF65-F5344CB8AC3E}">
        <p14:creationId xmlns:p14="http://schemas.microsoft.com/office/powerpoint/2010/main" val="2318653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Many QA tasks can be supported with intelligent automation</a:t>
            </a:r>
          </a:p>
          <a:p>
            <a:r>
              <a:rPr lang="en-US" dirty="0" smtClean="0"/>
              <a:t>Many different tools and applications: prediction, classification, ranking, anomaly detection, …</a:t>
            </a:r>
          </a:p>
          <a:p>
            <a:r>
              <a:rPr lang="en-US" dirty="0" smtClean="0"/>
              <a:t>all phases and QA approaches, including testing, performance analysis, code review, static analysis, and process improvement</a:t>
            </a:r>
          </a:p>
          <a:p>
            <a:r>
              <a:rPr lang="en-US" dirty="0" smtClean="0"/>
              <a:t>Creativity in feature engineering needed: data analytics and science</a:t>
            </a:r>
          </a:p>
          <a:p>
            <a:r>
              <a:rPr lang="en-US" dirty="0" smtClean="0"/>
              <a:t>Next </a:t>
            </a:r>
            <a:r>
              <a:rPr lang="en-US" dirty="0"/>
              <a:t>Semester: AI for Software Engineering (17-649)</a:t>
            </a:r>
          </a:p>
        </p:txBody>
      </p:sp>
      <p:sp>
        <p:nvSpPr>
          <p:cNvPr id="4" name="Slide Number Placeholder 3"/>
          <p:cNvSpPr>
            <a:spLocks noGrp="1"/>
          </p:cNvSpPr>
          <p:nvPr>
            <p:ph type="sldNum" sz="quarter" idx="12"/>
          </p:nvPr>
        </p:nvSpPr>
        <p:spPr/>
        <p:txBody>
          <a:bodyPr/>
          <a:lstStyle/>
          <a:p>
            <a:fld id="{382E5C88-BD21-BD43-AEBF-6B440C100F86}" type="slidenum">
              <a:rPr lang="en-US" smtClean="0"/>
              <a:t>68</a:t>
            </a:fld>
            <a:endParaRPr lang="en-US"/>
          </a:p>
        </p:txBody>
      </p:sp>
    </p:spTree>
    <p:extLst>
      <p:ext uri="{BB962C8B-B14F-4D97-AF65-F5344CB8AC3E}">
        <p14:creationId xmlns:p14="http://schemas.microsoft.com/office/powerpoint/2010/main" val="3907895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FF3D-944C-1C4E-87D1-1A5A2DD23234}"/>
              </a:ext>
            </a:extLst>
          </p:cNvPr>
          <p:cNvSpPr>
            <a:spLocks noGrp="1"/>
          </p:cNvSpPr>
          <p:nvPr>
            <p:ph type="title"/>
          </p:nvPr>
        </p:nvSpPr>
        <p:spPr/>
        <p:txBody>
          <a:bodyPr/>
          <a:lstStyle/>
          <a:p>
            <a:r>
              <a:rPr lang="en-US" smtClean="0"/>
              <a:t>AI for Software Engineering (17-649)</a:t>
            </a:r>
            <a:endParaRPr lang="en-US" dirty="0"/>
          </a:p>
        </p:txBody>
      </p:sp>
      <p:sp>
        <p:nvSpPr>
          <p:cNvPr id="3" name="Content Placeholder 2">
            <a:extLst>
              <a:ext uri="{FF2B5EF4-FFF2-40B4-BE49-F238E27FC236}">
                <a16:creationId xmlns:a16="http://schemas.microsoft.com/office/drawing/2014/main" id="{0AE5368A-4616-A044-BA1C-2A6B970454FC}"/>
              </a:ext>
            </a:extLst>
          </p:cNvPr>
          <p:cNvSpPr>
            <a:spLocks noGrp="1"/>
          </p:cNvSpPr>
          <p:nvPr>
            <p:ph idx="1"/>
          </p:nvPr>
        </p:nvSpPr>
        <p:spPr>
          <a:xfrm>
            <a:off x="609600" y="1600201"/>
            <a:ext cx="8915399" cy="4952999"/>
          </a:xfrm>
        </p:spPr>
        <p:txBody>
          <a:bodyPr>
            <a:normAutofit lnSpcReduction="10000"/>
          </a:bodyPr>
          <a:lstStyle/>
          <a:p>
            <a:r>
              <a:rPr lang="en-US" dirty="0" smtClean="0"/>
              <a:t>Course to investigate state-of-the-art ways to apply advances in AI and machine learning to software engineering activities (requirements analysis and quality assurance)</a:t>
            </a:r>
          </a:p>
          <a:p>
            <a:r>
              <a:rPr lang="en-US" dirty="0" smtClean="0"/>
              <a:t>The course is organized into three parts:</a:t>
            </a:r>
          </a:p>
          <a:p>
            <a:pPr lvl="1"/>
            <a:r>
              <a:rPr lang="en-US" dirty="0" smtClean="0"/>
              <a:t>An introduction to natural language processing and symbolic AI, working with small datasets and focusing on knowledge extraction and representation; </a:t>
            </a:r>
          </a:p>
          <a:p>
            <a:pPr lvl="1"/>
            <a:r>
              <a:rPr lang="en-US" dirty="0" smtClean="0"/>
              <a:t>Unsupervised and supervised machine learning for natural language processing; and </a:t>
            </a:r>
          </a:p>
          <a:p>
            <a:pPr lvl="1"/>
            <a:r>
              <a:rPr lang="en-US" dirty="0" smtClean="0"/>
              <a:t>Deep learning applied to source code.</a:t>
            </a:r>
          </a:p>
          <a:p>
            <a:endParaRPr lang="en-US" dirty="0"/>
          </a:p>
        </p:txBody>
      </p:sp>
      <p:sp>
        <p:nvSpPr>
          <p:cNvPr id="6" name="TextBox 5"/>
          <p:cNvSpPr txBox="1"/>
          <p:nvPr/>
        </p:nvSpPr>
        <p:spPr>
          <a:xfrm>
            <a:off x="9447507" y="5441950"/>
            <a:ext cx="2096792" cy="954107"/>
          </a:xfrm>
          <a:prstGeom prst="rect">
            <a:avLst/>
          </a:prstGeom>
          <a:noFill/>
        </p:spPr>
        <p:txBody>
          <a:bodyPr wrap="none" rtlCol="0">
            <a:spAutoFit/>
          </a:bodyPr>
          <a:lstStyle/>
          <a:p>
            <a:r>
              <a:rPr lang="en-US" sz="2800" dirty="0" smtClean="0"/>
              <a:t>Instructor: </a:t>
            </a:r>
            <a:br>
              <a:rPr lang="en-US" sz="2800" dirty="0" smtClean="0"/>
            </a:br>
            <a:r>
              <a:rPr lang="en-US" sz="2800" dirty="0" smtClean="0"/>
              <a:t>Travis Breaux</a:t>
            </a:r>
            <a:endParaRPr lang="en-US" sz="2800" dirty="0"/>
          </a:p>
        </p:txBody>
      </p:sp>
      <p:pic>
        <p:nvPicPr>
          <p:cNvPr id="1026" name="Picture 2" descr="Image result for travis brea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999" y="2894012"/>
            <a:ext cx="2365375" cy="236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79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smtClean="0"/>
              <a:t>Previously, we investigated QA for systems with ML component</a:t>
            </a:r>
          </a:p>
          <a:p>
            <a:pPr lvl="1"/>
            <a:r>
              <a:rPr lang="en-US" dirty="0" smtClean="0"/>
              <a:t>testing pipeline, including feature extraction</a:t>
            </a:r>
          </a:p>
          <a:p>
            <a:pPr lvl="1"/>
            <a:r>
              <a:rPr lang="en-US" dirty="0" smtClean="0"/>
              <a:t>evaluating in practice</a:t>
            </a:r>
          </a:p>
          <a:p>
            <a:pPr lvl="1"/>
            <a:r>
              <a:rPr lang="en-US" dirty="0" smtClean="0"/>
              <a:t>engineering tradeoffs beyond just accuracy</a:t>
            </a:r>
          </a:p>
          <a:p>
            <a:r>
              <a:rPr lang="en-US" dirty="0" smtClean="0"/>
              <a:t>Developing new QA tools with ML techniques requires deeper focus on data analytics part</a:t>
            </a:r>
          </a:p>
          <a:p>
            <a:pPr lvl="1"/>
            <a:r>
              <a:rPr lang="en-US" dirty="0" smtClean="0"/>
              <a:t>identifying relevant features and suitable learning technique</a:t>
            </a:r>
          </a:p>
          <a:p>
            <a:pPr lvl="1"/>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7</a:t>
            </a:fld>
            <a:endParaRPr lang="en-US"/>
          </a:p>
        </p:txBody>
      </p:sp>
    </p:spTree>
    <p:extLst>
      <p:ext uri="{BB962C8B-B14F-4D97-AF65-F5344CB8AC3E}">
        <p14:creationId xmlns:p14="http://schemas.microsoft.com/office/powerpoint/2010/main" val="228219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for QA</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382E5C88-BD21-BD43-AEBF-6B440C100F86}" type="slidenum">
              <a:rPr lang="en-US" smtClean="0"/>
              <a:t>8</a:t>
            </a:fld>
            <a:endParaRPr lang="en-US"/>
          </a:p>
        </p:txBody>
      </p:sp>
    </p:spTree>
    <p:extLst>
      <p:ext uri="{BB962C8B-B14F-4D97-AF65-F5344CB8AC3E}">
        <p14:creationId xmlns:p14="http://schemas.microsoft.com/office/powerpoint/2010/main" val="1304625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Streamlining Code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82E5C88-BD21-BD43-AEBF-6B440C100F86}" type="slidenum">
              <a:rPr lang="en-US" smtClean="0"/>
              <a:t>9</a:t>
            </a:fld>
            <a:endParaRPr lang="en-US"/>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387" t="5226" r="35680" b="13896"/>
          <a:stretch/>
        </p:blipFill>
        <p:spPr bwMode="auto">
          <a:xfrm>
            <a:off x="4065373" y="1396660"/>
            <a:ext cx="7873314" cy="546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4065373" y="4547286"/>
            <a:ext cx="2718486" cy="1809065"/>
          </a:xfrm>
          <a:prstGeom prst="round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p:cNvSpPr txBox="1"/>
          <p:nvPr/>
        </p:nvSpPr>
        <p:spPr>
          <a:xfrm>
            <a:off x="197708" y="3768811"/>
            <a:ext cx="2997744" cy="954107"/>
          </a:xfrm>
          <a:prstGeom prst="rect">
            <a:avLst/>
          </a:prstGeom>
          <a:noFill/>
        </p:spPr>
        <p:txBody>
          <a:bodyPr wrap="none" rtlCol="0">
            <a:spAutoFit/>
          </a:bodyPr>
          <a:lstStyle/>
          <a:p>
            <a:r>
              <a:rPr lang="en-US" sz="2800" dirty="0" smtClean="0"/>
              <a:t>Who should review</a:t>
            </a:r>
          </a:p>
          <a:p>
            <a:r>
              <a:rPr lang="en-US" sz="2800" dirty="0" smtClean="0"/>
              <a:t>my pull request?</a:t>
            </a:r>
            <a:endParaRPr lang="en-US" sz="2800" dirty="0"/>
          </a:p>
        </p:txBody>
      </p:sp>
      <p:cxnSp>
        <p:nvCxnSpPr>
          <p:cNvPr id="9" name="Straight Connector 8"/>
          <p:cNvCxnSpPr>
            <a:stCxn id="6" idx="1"/>
          </p:cNvCxnSpPr>
          <p:nvPr/>
        </p:nvCxnSpPr>
        <p:spPr>
          <a:xfrm flipH="1" flipV="1">
            <a:off x="2681416" y="4722918"/>
            <a:ext cx="1383957" cy="728901"/>
          </a:xfrm>
          <a:prstGeom prst="line">
            <a:avLst/>
          </a:prstGeom>
          <a:noFill/>
          <a:ln w="76200"/>
        </p:spPr>
        <p:style>
          <a:lnRef idx="2">
            <a:schemeClr val="accent2"/>
          </a:lnRef>
          <a:fillRef idx="1">
            <a:schemeClr val="lt1"/>
          </a:fillRef>
          <a:effectRef idx="0">
            <a:schemeClr val="accent2"/>
          </a:effectRef>
          <a:fontRef idx="minor">
            <a:schemeClr val="dk1"/>
          </a:fontRef>
        </p:style>
      </p:cxnSp>
      <p:sp>
        <p:nvSpPr>
          <p:cNvPr id="10" name="TextBox 9"/>
          <p:cNvSpPr txBox="1"/>
          <p:nvPr/>
        </p:nvSpPr>
        <p:spPr>
          <a:xfrm>
            <a:off x="197708" y="5136795"/>
            <a:ext cx="2360583" cy="1477328"/>
          </a:xfrm>
          <a:prstGeom prst="rect">
            <a:avLst/>
          </a:prstGeom>
          <a:noFill/>
        </p:spPr>
        <p:txBody>
          <a:bodyPr wrap="none" rtlCol="0">
            <a:spAutoFit/>
          </a:bodyPr>
          <a:lstStyle/>
          <a:p>
            <a:r>
              <a:rPr lang="en-US" dirty="0" smtClean="0"/>
              <a:t>Data?</a:t>
            </a:r>
          </a:p>
          <a:p>
            <a:r>
              <a:rPr lang="en-US" dirty="0" smtClean="0"/>
              <a:t>Features?</a:t>
            </a:r>
          </a:p>
          <a:p>
            <a:r>
              <a:rPr lang="en-US" dirty="0" smtClean="0"/>
              <a:t>Learning approach?</a:t>
            </a:r>
          </a:p>
          <a:p>
            <a:r>
              <a:rPr lang="en-US" dirty="0" smtClean="0"/>
              <a:t>Evaluation?</a:t>
            </a:r>
          </a:p>
          <a:p>
            <a:r>
              <a:rPr lang="en-US" dirty="0" smtClean="0"/>
              <a:t>Degree of automation?</a:t>
            </a:r>
            <a:endParaRPr lang="en-US" dirty="0"/>
          </a:p>
        </p:txBody>
      </p:sp>
    </p:spTree>
    <p:extLst>
      <p:ext uri="{BB962C8B-B14F-4D97-AF65-F5344CB8AC3E}">
        <p14:creationId xmlns:p14="http://schemas.microsoft.com/office/powerpoint/2010/main" val="2228197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11280</TotalTime>
  <Words>2711</Words>
  <Application>Microsoft Office PowerPoint</Application>
  <PresentationFormat>Widescreen</PresentationFormat>
  <Paragraphs>525</Paragraphs>
  <Slides>69</Slides>
  <Notes>17</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vt:lpstr>
      <vt:lpstr>Arial (body)</vt:lpstr>
      <vt:lpstr>Calibri</vt:lpstr>
      <vt:lpstr>Calibri (headings)</vt:lpstr>
      <vt:lpstr>Century Gothic</vt:lpstr>
      <vt:lpstr>Open Sans</vt:lpstr>
      <vt:lpstr>PT Sans Narrow</vt:lpstr>
      <vt:lpstr>Roboto Slab</vt:lpstr>
      <vt:lpstr>Office Theme</vt:lpstr>
      <vt:lpstr>Machine Learning for  Software Quality Assurance  (“what has ML ever done for us?”)</vt:lpstr>
      <vt:lpstr>PowerPoint Presentation</vt:lpstr>
      <vt:lpstr>Machine Learning in a Nutshell</vt:lpstr>
      <vt:lpstr>“We have data!”</vt:lpstr>
      <vt:lpstr>“We have Big Data!”</vt:lpstr>
      <vt:lpstr>Opportunities for Helping Software Engineers</vt:lpstr>
      <vt:lpstr>Note</vt:lpstr>
      <vt:lpstr>Prediction for QA</vt:lpstr>
      <vt:lpstr>Case Study: Streamlining Code Review</vt:lpstr>
      <vt:lpstr>Example:  Detecting Duplicate Pull Requests</vt:lpstr>
      <vt:lpstr>Example: Detecting Duplicate Pull Requests</vt:lpstr>
      <vt:lpstr>Example: Detecting Duplicate Pull Requests</vt:lpstr>
      <vt:lpstr>  Redundant Feature Implementation</vt:lpstr>
      <vt:lpstr>  Cost / Waste</vt:lpstr>
      <vt:lpstr>Similar title, different code (mozilla-b2g/gaia) </vt:lpstr>
      <vt:lpstr>Different title, similar code (mozilla-b2g/gaia)</vt:lpstr>
      <vt:lpstr>Different title, similar code (mozilla-b2g/gaia)</vt:lpstr>
      <vt:lpstr>Engineering Process</vt:lpstr>
      <vt:lpstr>Engineering Process</vt:lpstr>
      <vt:lpstr>Engineering Process</vt:lpstr>
      <vt:lpstr>Example: Detecting Duplicate Pull Requests</vt:lpstr>
      <vt:lpstr>Operationalization</vt:lpstr>
      <vt:lpstr>  Predicting duplicate code changes using ML</vt:lpstr>
      <vt:lpstr>Evaluation</vt:lpstr>
      <vt:lpstr>Sensitivity Analysis</vt:lpstr>
      <vt:lpstr>Example: Performance Analysis/Debugging  in Highly Configurable systems</vt:lpstr>
      <vt:lpstr>PowerPoint Presentation</vt:lpstr>
      <vt:lpstr>PowerPoint Presentation</vt:lpstr>
      <vt:lpstr>PowerPoint Presentation</vt:lpstr>
      <vt:lpstr>PowerPoint Presentation</vt:lpstr>
      <vt:lpstr>Learning Strategy</vt:lpstr>
      <vt:lpstr>Quick Pitch:  AI for Software Engineering (17-649)</vt:lpstr>
      <vt:lpstr>AI for Software Engineering (17-649)</vt:lpstr>
      <vt:lpstr>Machine Learning for Quality Assurance</vt:lpstr>
      <vt:lpstr>Anomaly Detection</vt:lpstr>
      <vt:lpstr>PowerPoint Presentation</vt:lpstr>
      <vt:lpstr>Anomaly Detection</vt:lpstr>
      <vt:lpstr>Anomaly detection techniques</vt:lpstr>
      <vt:lpstr>Anomaly Detection in QA?</vt:lpstr>
      <vt:lpstr>Example: Anomaly Detection for Code Reviews</vt:lpstr>
      <vt:lpstr>Statistical Models of Typical Changes</vt:lpstr>
      <vt:lpstr>Explaining Outliers</vt:lpstr>
      <vt:lpstr>Example: Anomaly Detection to  Detect Malicious Package Updates</vt:lpstr>
      <vt:lpstr>Example: Anomaly Detection to  Detect Malicious Package Updates</vt:lpstr>
      <vt:lpstr>Example: Anomaly Detection to  Detect Malicious Package Updates</vt:lpstr>
      <vt:lpstr>Anomaly Detection for Android Malware Classifier</vt:lpstr>
      <vt:lpstr>Data Analytics of  Software Engineering Activities</vt:lpstr>
      <vt:lpstr>PowerPoint Presentation</vt:lpstr>
      <vt:lpstr>PowerPoint Presentation</vt:lpstr>
      <vt:lpstr>PowerPoint Presentation</vt:lpstr>
      <vt:lpstr>What about Software Engineering and QA?</vt:lpstr>
      <vt:lpstr>PowerPoint Presentation</vt:lpstr>
      <vt:lpstr>How would you approach these questions with data?</vt:lpstr>
      <vt:lpstr>Evaluate Effectiveness of an Intervention</vt:lpstr>
      <vt:lpstr>Large Datasets now accessible</vt:lpstr>
      <vt:lpstr>Data Science on Big Code</vt:lpstr>
      <vt:lpstr>Example: Defect Prediction</vt:lpstr>
      <vt:lpstr>Features for Defect Prediction</vt:lpstr>
      <vt:lpstr>Prediction vs Understanding</vt:lpstr>
      <vt:lpstr>Example: Badges</vt:lpstr>
      <vt:lpstr>Automated Program Repair</vt:lpstr>
      <vt:lpstr>Problem: source-level defect repair</vt:lpstr>
      <vt:lpstr>PowerPoint Presentation</vt:lpstr>
      <vt:lpstr>GenProg: automatic program repair with evolutionary computation.</vt:lpstr>
      <vt:lpstr>Genetic programming: the application of evolutionary or genetic algorithms to program source code.  </vt:lpstr>
      <vt:lpstr>PowerPoint Presentation</vt:lpstr>
      <vt:lpstr>Many Advances</vt:lpstr>
      <vt:lpstr>Summary</vt:lpstr>
      <vt:lpstr>AI for Software Engineering (17-649)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Le Goues</dc:creator>
  <cp:lastModifiedBy>ckaestne</cp:lastModifiedBy>
  <cp:revision>71</cp:revision>
  <dcterms:created xsi:type="dcterms:W3CDTF">2014-04-21T20:48:16Z</dcterms:created>
  <dcterms:modified xsi:type="dcterms:W3CDTF">2019-04-22T16:33:59Z</dcterms:modified>
</cp:coreProperties>
</file>